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sldIdLst>
    <p:sldId id="256" r:id="rId5"/>
    <p:sldId id="257" r:id="rId6"/>
    <p:sldId id="259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AEC7E5-DA96-4397-A20D-8659FCAC0FD1}" v="2" dt="2024-04-15T14:00:30.7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3" autoAdjust="0"/>
    <p:restoredTop sz="94660"/>
  </p:normalViewPr>
  <p:slideViewPr>
    <p:cSldViewPr snapToGrid="0">
      <p:cViewPr varScale="1">
        <p:scale>
          <a:sx n="86" d="100"/>
          <a:sy n="86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fano Roddaro" userId="7d211218-eeef-43d4-ae33-2ebe4c8e6faa" providerId="ADAL" clId="{52AEC7E5-DA96-4397-A20D-8659FCAC0FD1}"/>
    <pc:docChg chg="custSel modSld">
      <pc:chgData name="Stefano Roddaro" userId="7d211218-eeef-43d4-ae33-2ebe4c8e6faa" providerId="ADAL" clId="{52AEC7E5-DA96-4397-A20D-8659FCAC0FD1}" dt="2024-04-15T14:00:50.755" v="179" actId="114"/>
      <pc:docMkLst>
        <pc:docMk/>
      </pc:docMkLst>
      <pc:sldChg chg="addSp delSp modSp mod">
        <pc:chgData name="Stefano Roddaro" userId="7d211218-eeef-43d4-ae33-2ebe4c8e6faa" providerId="ADAL" clId="{52AEC7E5-DA96-4397-A20D-8659FCAC0FD1}" dt="2024-04-15T14:00:50.755" v="179" actId="114"/>
        <pc:sldMkLst>
          <pc:docMk/>
          <pc:sldMk cId="2049942764" sldId="258"/>
        </pc:sldMkLst>
        <pc:spChg chg="add mod">
          <ac:chgData name="Stefano Roddaro" userId="7d211218-eeef-43d4-ae33-2ebe4c8e6faa" providerId="ADAL" clId="{52AEC7E5-DA96-4397-A20D-8659FCAC0FD1}" dt="2024-04-15T14:00:02.239" v="91" actId="1076"/>
          <ac:spMkLst>
            <pc:docMk/>
            <pc:sldMk cId="2049942764" sldId="258"/>
            <ac:spMk id="2" creationId="{45F47B84-4730-7504-2331-918466AD4E3F}"/>
          </ac:spMkLst>
        </pc:spChg>
        <pc:spChg chg="del mod">
          <ac:chgData name="Stefano Roddaro" userId="7d211218-eeef-43d4-ae33-2ebe4c8e6faa" providerId="ADAL" clId="{52AEC7E5-DA96-4397-A20D-8659FCAC0FD1}" dt="2024-04-15T14:00:05.792" v="94"/>
          <ac:spMkLst>
            <pc:docMk/>
            <pc:sldMk cId="2049942764" sldId="258"/>
            <ac:spMk id="6" creationId="{9EE797DF-F9E8-EC82-FE96-9B89FF5EB5F3}"/>
          </ac:spMkLst>
        </pc:spChg>
        <pc:spChg chg="del">
          <ac:chgData name="Stefano Roddaro" userId="7d211218-eeef-43d4-ae33-2ebe4c8e6faa" providerId="ADAL" clId="{52AEC7E5-DA96-4397-A20D-8659FCAC0FD1}" dt="2024-04-15T14:00:05.779" v="92" actId="478"/>
          <ac:spMkLst>
            <pc:docMk/>
            <pc:sldMk cId="2049942764" sldId="258"/>
            <ac:spMk id="7" creationId="{E4E62E7C-EA44-ECE3-4D5F-68E268C24E23}"/>
          </ac:spMkLst>
        </pc:spChg>
        <pc:spChg chg="add mod">
          <ac:chgData name="Stefano Roddaro" userId="7d211218-eeef-43d4-ae33-2ebe4c8e6faa" providerId="ADAL" clId="{52AEC7E5-DA96-4397-A20D-8659FCAC0FD1}" dt="2024-04-15T14:00:50.755" v="179" actId="114"/>
          <ac:spMkLst>
            <pc:docMk/>
            <pc:sldMk cId="2049942764" sldId="258"/>
            <ac:spMk id="12" creationId="{2276BC45-9189-EF10-E3C5-EA2555CAD0EF}"/>
          </ac:spMkLst>
        </pc:spChg>
        <pc:cxnChg chg="add mod">
          <ac:chgData name="Stefano Roddaro" userId="7d211218-eeef-43d4-ae33-2ebe4c8e6faa" providerId="ADAL" clId="{52AEC7E5-DA96-4397-A20D-8659FCAC0FD1}" dt="2024-04-15T14:00:22.896" v="97" actId="14100"/>
          <ac:cxnSpMkLst>
            <pc:docMk/>
            <pc:sldMk cId="2049942764" sldId="258"/>
            <ac:cxnSpMk id="4" creationId="{7FF5295C-E801-D7EC-0258-CDBC40B82ABB}"/>
          </ac:cxnSpMkLst>
        </pc:cxn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0FE4F9-02CB-48AA-996C-2F6C4922B4D5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A45E4-C53E-438C-82D0-0F966363BCA5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215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8A45E4-C53E-438C-82D0-0F966363BCA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75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F5AC5C-86DC-560B-77E0-219FF1185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09C04E3-CD18-7897-DFEC-403F3434C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465510-5320-1470-788F-5AFDC9A18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D679B2D-A8EA-FF33-A390-E6A568803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4F46E5F-6705-DFBC-1023-C9CDA8B96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3423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556168-26A5-FF54-5F88-603C06E2F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DC0DB0D-26DD-262F-1D58-71BC334C2E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1CF9126-93EC-AEC1-5CBD-E2604AC44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258B8E9-E5AE-907D-15F0-B03997E9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BE2ED0-FA72-701A-ADA4-F6669637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2072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5FD2882-F759-9C6F-06D2-6EED2F63F9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AAD12068-608A-6B35-CF92-A7D072D5C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7E83693-F49E-1C0D-209D-B1B4CFFB4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C01FB1F-3E5B-35EF-A206-092CC900B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742155-1221-7B61-FD81-2EF0F547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755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8FE2AE-4EB3-532E-A291-68F786DE4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89F4E8-454D-EE33-C74B-03F02B8EE0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C410FEE-1CA5-CE12-26E6-A0BC423C3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0176CE3-60EF-60B3-A9C9-259B4408C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1A254F3-385A-FF7D-2F2E-BEEC5F909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4015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9F1F31-853C-E6F4-61FD-77B32F4A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84F99F-3470-FB3B-08B7-5473760815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E10D0D0-C1FC-97A7-AF4B-4CF294CF2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61CC36-5FE8-035F-B0B8-CD021729A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EE5E54-6F87-ACAF-23DD-FE622D464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0732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01CA0C-FF62-7650-88C0-CBF32AE6F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2188139-FB7E-9011-E08A-8934AC3364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920FAC9-8E80-8F67-2AC6-159391EE1C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51EC099-2ED9-9850-4E9B-42FE2E18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B524D7B-C504-7729-7160-36178B388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797E253-32D4-5F64-F692-CAE2CC317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2437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7AE3E1-D9D7-AED2-7314-C8FD90098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A751B18-15CD-82F4-5A5E-0BA49D06DA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99E9108-7DFB-79AC-4B5A-D86D33327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2C6A1D5-1472-03B1-8A93-7B21249F2B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906FDCC-2879-FE26-872B-70D2B8AA2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347CDD1-8714-1604-2780-B186CC3F4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3F8A9CB-2B63-E40A-B658-E73A9292B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B654BDD-9897-C056-BD2B-F7822D75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1022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63E8CA-8F0A-E124-8103-D92A47447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0EDEE9A-19C0-BF7E-755E-B97A1DB3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BF4EB36-5727-739A-F07E-31A48795F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2241F66-7F94-EAAD-965D-DFB5085FB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32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44EA10D5-A5CA-F0FF-AA9C-9D24885A9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E62207F-DDD7-ED18-4BAD-153085763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D187AE3-FDEE-8B43-DCE2-98706BCAF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0424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812DD5-00F3-F58D-79EA-B57F44E3E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C45168-EA6D-4E9C-4057-79F2325ED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FABF10C-AA5D-C3D8-93F3-23121F177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E0E63D8-B661-5E0F-A937-358AEF06D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90BEDBD-CB81-81B3-B4A1-906D66DB4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65E80B9-438F-3D16-C3DD-218CB10DA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4730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BBB02A-63DC-0386-05DB-6433B5AFB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B91854F-FDEB-A283-0EB6-89536F6EFD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117D986-7C2D-1C30-09F0-5152008F92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B8AA076-2F35-0FA3-D285-F5EC27F68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899908B-729D-B6B7-E1CE-6F7ED2B75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36F0B1D-9B4E-A5EA-921E-33EABDC02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2260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FA044C8-D1CD-E473-07B4-8D91B5109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0534041-4F14-6AC3-786A-1A547552F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DA9C71-19DF-198C-ACC1-6B5D78080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D7CB63-883E-487F-9AC9-E151ED150070}" type="datetimeFigureOut">
              <a:rPr lang="en-GB" smtClean="0"/>
              <a:t>15/04/2024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F427071-18A1-EEDE-1604-74E698C0A4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7E5773B-78BE-D034-BF5A-D54FCFA2C8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8D9987-0A76-4367-8F2A-569F1BAC56BE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203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Componente elettrico, Ingegneria elettronica, Componente di circuito, Componente di circuito passivo&#10;&#10;Descrizione generata automaticamente">
            <a:extLst>
              <a:ext uri="{FF2B5EF4-FFF2-40B4-BE49-F238E27FC236}">
                <a16:creationId xmlns:a16="http://schemas.microsoft.com/office/drawing/2014/main" id="{D8A77CDF-3829-E47C-22CF-B15D2CA5E1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0" t="22763" r="34963" b="3040"/>
          <a:stretch/>
        </p:blipFill>
        <p:spPr>
          <a:xfrm rot="5400000">
            <a:off x="347669" y="947109"/>
            <a:ext cx="5573382" cy="5923280"/>
          </a:xfrm>
          <a:prstGeom prst="rect">
            <a:avLst/>
          </a:prstGeom>
        </p:spPr>
      </p:pic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8C5D2B9B-694A-2CE7-6284-241F42700187}"/>
              </a:ext>
            </a:extLst>
          </p:cNvPr>
          <p:cNvCxnSpPr>
            <a:cxnSpLocks/>
          </p:cNvCxnSpPr>
          <p:nvPr/>
        </p:nvCxnSpPr>
        <p:spPr>
          <a:xfrm>
            <a:off x="2196532" y="1455938"/>
            <a:ext cx="520035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nettore diritto 73">
            <a:extLst>
              <a:ext uri="{FF2B5EF4-FFF2-40B4-BE49-F238E27FC236}">
                <a16:creationId xmlns:a16="http://schemas.microsoft.com/office/drawing/2014/main" id="{BF2594DB-CBA7-2A11-BEB9-93393F0FDE3C}"/>
              </a:ext>
            </a:extLst>
          </p:cNvPr>
          <p:cNvCxnSpPr>
            <a:cxnSpLocks/>
          </p:cNvCxnSpPr>
          <p:nvPr/>
        </p:nvCxnSpPr>
        <p:spPr>
          <a:xfrm flipV="1">
            <a:off x="3913122" y="6186169"/>
            <a:ext cx="504671" cy="13262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CasellaDiTesto 115">
            <a:extLst>
              <a:ext uri="{FF2B5EF4-FFF2-40B4-BE49-F238E27FC236}">
                <a16:creationId xmlns:a16="http://schemas.microsoft.com/office/drawing/2014/main" id="{03F736B5-835A-1CFB-C6A6-685FC981DD6F}"/>
              </a:ext>
            </a:extLst>
          </p:cNvPr>
          <p:cNvSpPr txBox="1"/>
          <p:nvPr/>
        </p:nvSpPr>
        <p:spPr>
          <a:xfrm>
            <a:off x="1383727" y="807807"/>
            <a:ext cx="453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R8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18" name="Connettore 2 117">
            <a:extLst>
              <a:ext uri="{FF2B5EF4-FFF2-40B4-BE49-F238E27FC236}">
                <a16:creationId xmlns:a16="http://schemas.microsoft.com/office/drawing/2014/main" id="{D7101DA5-6026-F85A-1008-4A9884A01234}"/>
              </a:ext>
            </a:extLst>
          </p:cNvPr>
          <p:cNvCxnSpPr>
            <a:cxnSpLocks/>
          </p:cNvCxnSpPr>
          <p:nvPr/>
        </p:nvCxnSpPr>
        <p:spPr>
          <a:xfrm>
            <a:off x="1783753" y="1038491"/>
            <a:ext cx="311803" cy="5851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4" name="CasellaDiTesto 123">
            <a:extLst>
              <a:ext uri="{FF2B5EF4-FFF2-40B4-BE49-F238E27FC236}">
                <a16:creationId xmlns:a16="http://schemas.microsoft.com/office/drawing/2014/main" id="{732EF5F5-2855-C03B-F3B4-294F7A6EE7A2}"/>
              </a:ext>
            </a:extLst>
          </p:cNvPr>
          <p:cNvSpPr txBox="1"/>
          <p:nvPr/>
        </p:nvSpPr>
        <p:spPr>
          <a:xfrm>
            <a:off x="2642386" y="865914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C16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8" name="CasellaDiTesto 127">
            <a:extLst>
              <a:ext uri="{FF2B5EF4-FFF2-40B4-BE49-F238E27FC236}">
                <a16:creationId xmlns:a16="http://schemas.microsoft.com/office/drawing/2014/main" id="{D37E815F-A502-DFDB-A69D-ADF40B9962CA}"/>
              </a:ext>
            </a:extLst>
          </p:cNvPr>
          <p:cNvSpPr txBox="1"/>
          <p:nvPr/>
        </p:nvSpPr>
        <p:spPr>
          <a:xfrm>
            <a:off x="6174582" y="2576112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R19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9" name="CasellaDiTesto 128">
            <a:extLst>
              <a:ext uri="{FF2B5EF4-FFF2-40B4-BE49-F238E27FC236}">
                <a16:creationId xmlns:a16="http://schemas.microsoft.com/office/drawing/2014/main" id="{E250A987-335B-43AC-DCDE-47C33A851444}"/>
              </a:ext>
            </a:extLst>
          </p:cNvPr>
          <p:cNvSpPr txBox="1"/>
          <p:nvPr/>
        </p:nvSpPr>
        <p:spPr>
          <a:xfrm>
            <a:off x="4552471" y="917022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C11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0" name="CasellaDiTesto 129">
            <a:extLst>
              <a:ext uri="{FF2B5EF4-FFF2-40B4-BE49-F238E27FC236}">
                <a16:creationId xmlns:a16="http://schemas.microsoft.com/office/drawing/2014/main" id="{5CDCADFE-F97C-B624-1C72-F042AF71D66E}"/>
              </a:ext>
            </a:extLst>
          </p:cNvPr>
          <p:cNvSpPr txBox="1"/>
          <p:nvPr/>
        </p:nvSpPr>
        <p:spPr>
          <a:xfrm>
            <a:off x="5164127" y="887563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C12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33" name="Connettore diritto 132">
            <a:extLst>
              <a:ext uri="{FF2B5EF4-FFF2-40B4-BE49-F238E27FC236}">
                <a16:creationId xmlns:a16="http://schemas.microsoft.com/office/drawing/2014/main" id="{1C8C7ED1-F909-EBDB-43A6-A1E2F347981F}"/>
              </a:ext>
            </a:extLst>
          </p:cNvPr>
          <p:cNvCxnSpPr>
            <a:cxnSpLocks/>
          </p:cNvCxnSpPr>
          <p:nvPr/>
        </p:nvCxnSpPr>
        <p:spPr>
          <a:xfrm flipH="1">
            <a:off x="2642643" y="2760778"/>
            <a:ext cx="760957" cy="111014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3" name="Immagine 142" descr="Immagine che contiene gadget, unghia/chiodo, dito, interno&#10;&#10;Descrizione generata automaticamente">
            <a:extLst>
              <a:ext uri="{FF2B5EF4-FFF2-40B4-BE49-F238E27FC236}">
                <a16:creationId xmlns:a16="http://schemas.microsoft.com/office/drawing/2014/main" id="{77133ED2-D44A-F741-0382-F0F2A554E6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33" t="12304" r="44217" b="9681"/>
          <a:stretch/>
        </p:blipFill>
        <p:spPr>
          <a:xfrm flipH="1">
            <a:off x="8670480" y="161302"/>
            <a:ext cx="3203122" cy="3262197"/>
          </a:xfrm>
          <a:prstGeom prst="rect">
            <a:avLst/>
          </a:prstGeom>
        </p:spPr>
      </p:pic>
      <p:pic>
        <p:nvPicPr>
          <p:cNvPr id="145" name="Immagine 144" descr="Immagine che contiene elettronica, Ingegneria elettronica, circuito, Componente elettrico&#10;&#10;Descrizione generata automaticamente">
            <a:extLst>
              <a:ext uri="{FF2B5EF4-FFF2-40B4-BE49-F238E27FC236}">
                <a16:creationId xmlns:a16="http://schemas.microsoft.com/office/drawing/2014/main" id="{F1903125-CE87-110F-F5FE-6863BE3788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92" t="-530" r="53903" b="38589"/>
          <a:stretch/>
        </p:blipFill>
        <p:spPr>
          <a:xfrm rot="10800000">
            <a:off x="9394497" y="4505536"/>
            <a:ext cx="2650213" cy="2200257"/>
          </a:xfrm>
          <a:prstGeom prst="rect">
            <a:avLst/>
          </a:prstGeom>
        </p:spPr>
      </p:pic>
      <p:pic>
        <p:nvPicPr>
          <p:cNvPr id="147" name="Immagine 146" descr="Immagine che contiene elettronica, Ingegneria elettronica, Componente di circuito, Componente elettrico&#10;&#10;Descrizione generata automaticamente">
            <a:extLst>
              <a:ext uri="{FF2B5EF4-FFF2-40B4-BE49-F238E27FC236}">
                <a16:creationId xmlns:a16="http://schemas.microsoft.com/office/drawing/2014/main" id="{2A3D71CA-6062-A8AD-3AAA-1296BD238E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49" t="17128" r="44190" b="13208"/>
          <a:stretch/>
        </p:blipFill>
        <p:spPr>
          <a:xfrm rot="12301954">
            <a:off x="6315036" y="3870552"/>
            <a:ext cx="2995580" cy="2622174"/>
          </a:xfrm>
          <a:prstGeom prst="rect">
            <a:avLst/>
          </a:prstGeom>
        </p:spPr>
      </p:pic>
      <p:sp>
        <p:nvSpPr>
          <p:cNvPr id="148" name="Figura a mano libera: forma 147">
            <a:extLst>
              <a:ext uri="{FF2B5EF4-FFF2-40B4-BE49-F238E27FC236}">
                <a16:creationId xmlns:a16="http://schemas.microsoft.com/office/drawing/2014/main" id="{E9DAAEC3-10CF-2DF3-63D8-762C17D5974B}"/>
              </a:ext>
            </a:extLst>
          </p:cNvPr>
          <p:cNvSpPr/>
          <p:nvPr/>
        </p:nvSpPr>
        <p:spPr>
          <a:xfrm>
            <a:off x="2189480" y="1935777"/>
            <a:ext cx="787400" cy="355303"/>
          </a:xfrm>
          <a:custGeom>
            <a:avLst/>
            <a:gdLst>
              <a:gd name="connsiteX0" fmla="*/ 848360 w 848360"/>
              <a:gd name="connsiteY0" fmla="*/ 336789 h 336789"/>
              <a:gd name="connsiteX1" fmla="*/ 436880 w 848360"/>
              <a:gd name="connsiteY1" fmla="*/ 21829 h 336789"/>
              <a:gd name="connsiteX2" fmla="*/ 0 w 848360"/>
              <a:gd name="connsiteY2" fmla="*/ 52309 h 336789"/>
              <a:gd name="connsiteX0" fmla="*/ 848360 w 848360"/>
              <a:gd name="connsiteY0" fmla="*/ 304503 h 304503"/>
              <a:gd name="connsiteX1" fmla="*/ 441960 w 848360"/>
              <a:gd name="connsiteY1" fmla="*/ 50503 h 304503"/>
              <a:gd name="connsiteX2" fmla="*/ 0 w 848360"/>
              <a:gd name="connsiteY2" fmla="*/ 20023 h 304503"/>
              <a:gd name="connsiteX0" fmla="*/ 787400 w 787400"/>
              <a:gd name="connsiteY0" fmla="*/ 355303 h 355303"/>
              <a:gd name="connsiteX1" fmla="*/ 441960 w 787400"/>
              <a:gd name="connsiteY1" fmla="*/ 50503 h 355303"/>
              <a:gd name="connsiteX2" fmla="*/ 0 w 787400"/>
              <a:gd name="connsiteY2" fmla="*/ 20023 h 35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7400" h="355303">
                <a:moveTo>
                  <a:pt x="787400" y="355303"/>
                </a:moveTo>
                <a:cubicBezTo>
                  <a:pt x="652356" y="221529"/>
                  <a:pt x="583353" y="97916"/>
                  <a:pt x="441960" y="50503"/>
                </a:cubicBezTo>
                <a:cubicBezTo>
                  <a:pt x="300567" y="3090"/>
                  <a:pt x="147743" y="-18924"/>
                  <a:pt x="0" y="20023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0" name="Figura a mano libera: forma 149">
            <a:extLst>
              <a:ext uri="{FF2B5EF4-FFF2-40B4-BE49-F238E27FC236}">
                <a16:creationId xmlns:a16="http://schemas.microsoft.com/office/drawing/2014/main" id="{2BF6D62D-D3FC-BBCE-3964-9B53998FA688}"/>
              </a:ext>
            </a:extLst>
          </p:cNvPr>
          <p:cNvSpPr/>
          <p:nvPr/>
        </p:nvSpPr>
        <p:spPr>
          <a:xfrm>
            <a:off x="2616200" y="1513840"/>
            <a:ext cx="1147028" cy="1767840"/>
          </a:xfrm>
          <a:custGeom>
            <a:avLst/>
            <a:gdLst>
              <a:gd name="connsiteX0" fmla="*/ 645160 w 1147028"/>
              <a:gd name="connsiteY0" fmla="*/ 0 h 1767840"/>
              <a:gd name="connsiteX1" fmla="*/ 665480 w 1147028"/>
              <a:gd name="connsiteY1" fmla="*/ 243840 h 1767840"/>
              <a:gd name="connsiteX2" fmla="*/ 1117600 w 1147028"/>
              <a:gd name="connsiteY2" fmla="*/ 756920 h 1767840"/>
              <a:gd name="connsiteX3" fmla="*/ 1097280 w 1147028"/>
              <a:gd name="connsiteY3" fmla="*/ 1320800 h 1767840"/>
              <a:gd name="connsiteX4" fmla="*/ 1051560 w 1147028"/>
              <a:gd name="connsiteY4" fmla="*/ 1661160 h 1767840"/>
              <a:gd name="connsiteX5" fmla="*/ 0 w 1147028"/>
              <a:gd name="connsiteY5" fmla="*/ 1767840 h 1767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47028" h="1767840">
                <a:moveTo>
                  <a:pt x="645160" y="0"/>
                </a:moveTo>
                <a:cubicBezTo>
                  <a:pt x="615950" y="58843"/>
                  <a:pt x="586740" y="117687"/>
                  <a:pt x="665480" y="243840"/>
                </a:cubicBezTo>
                <a:cubicBezTo>
                  <a:pt x="744220" y="369993"/>
                  <a:pt x="1045633" y="577427"/>
                  <a:pt x="1117600" y="756920"/>
                </a:cubicBezTo>
                <a:cubicBezTo>
                  <a:pt x="1189567" y="936413"/>
                  <a:pt x="1108287" y="1170093"/>
                  <a:pt x="1097280" y="1320800"/>
                </a:cubicBezTo>
                <a:cubicBezTo>
                  <a:pt x="1086273" y="1471507"/>
                  <a:pt x="1234440" y="1586653"/>
                  <a:pt x="1051560" y="1661160"/>
                </a:cubicBezTo>
                <a:cubicBezTo>
                  <a:pt x="868680" y="1735667"/>
                  <a:pt x="434340" y="1751753"/>
                  <a:pt x="0" y="176784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3" name="Connettore 2 152">
            <a:extLst>
              <a:ext uri="{FF2B5EF4-FFF2-40B4-BE49-F238E27FC236}">
                <a16:creationId xmlns:a16="http://schemas.microsoft.com/office/drawing/2014/main" id="{40080E7B-26F1-F31C-8EDF-7D933CB3BD8F}"/>
              </a:ext>
            </a:extLst>
          </p:cNvPr>
          <p:cNvCxnSpPr>
            <a:cxnSpLocks/>
          </p:cNvCxnSpPr>
          <p:nvPr/>
        </p:nvCxnSpPr>
        <p:spPr>
          <a:xfrm flipV="1">
            <a:off x="3403600" y="2233361"/>
            <a:ext cx="509522" cy="522707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nettore diritto 156">
            <a:extLst>
              <a:ext uri="{FF2B5EF4-FFF2-40B4-BE49-F238E27FC236}">
                <a16:creationId xmlns:a16="http://schemas.microsoft.com/office/drawing/2014/main" id="{61F4868F-D921-25B8-C411-61F54041703C}"/>
              </a:ext>
            </a:extLst>
          </p:cNvPr>
          <p:cNvCxnSpPr/>
          <p:nvPr/>
        </p:nvCxnSpPr>
        <p:spPr>
          <a:xfrm flipH="1" flipV="1">
            <a:off x="3785659" y="2009765"/>
            <a:ext cx="135797" cy="198375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Connettore diritto 157">
            <a:extLst>
              <a:ext uri="{FF2B5EF4-FFF2-40B4-BE49-F238E27FC236}">
                <a16:creationId xmlns:a16="http://schemas.microsoft.com/office/drawing/2014/main" id="{8182CA72-D2F9-362B-D4F8-66CC34FF5260}"/>
              </a:ext>
            </a:extLst>
          </p:cNvPr>
          <p:cNvCxnSpPr>
            <a:cxnSpLocks/>
          </p:cNvCxnSpPr>
          <p:nvPr/>
        </p:nvCxnSpPr>
        <p:spPr>
          <a:xfrm flipH="1">
            <a:off x="3832521" y="1426192"/>
            <a:ext cx="1543755" cy="18490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Connettore diritto 159">
            <a:extLst>
              <a:ext uri="{FF2B5EF4-FFF2-40B4-BE49-F238E27FC236}">
                <a16:creationId xmlns:a16="http://schemas.microsoft.com/office/drawing/2014/main" id="{74B94CD7-7C38-CCF2-DBC8-8A9F1137C70B}"/>
              </a:ext>
            </a:extLst>
          </p:cNvPr>
          <p:cNvCxnSpPr>
            <a:cxnSpLocks/>
          </p:cNvCxnSpPr>
          <p:nvPr/>
        </p:nvCxnSpPr>
        <p:spPr>
          <a:xfrm flipH="1" flipV="1">
            <a:off x="4822178" y="1982657"/>
            <a:ext cx="171462" cy="635604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Connettore diritto 161">
            <a:extLst>
              <a:ext uri="{FF2B5EF4-FFF2-40B4-BE49-F238E27FC236}">
                <a16:creationId xmlns:a16="http://schemas.microsoft.com/office/drawing/2014/main" id="{047F962F-6679-E1B2-34A9-23EE1DCA2619}"/>
              </a:ext>
            </a:extLst>
          </p:cNvPr>
          <p:cNvCxnSpPr>
            <a:cxnSpLocks/>
          </p:cNvCxnSpPr>
          <p:nvPr/>
        </p:nvCxnSpPr>
        <p:spPr>
          <a:xfrm flipV="1">
            <a:off x="5363674" y="1982657"/>
            <a:ext cx="0" cy="1240603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7" name="Connettore 2 166">
            <a:extLst>
              <a:ext uri="{FF2B5EF4-FFF2-40B4-BE49-F238E27FC236}">
                <a16:creationId xmlns:a16="http://schemas.microsoft.com/office/drawing/2014/main" id="{A832A798-CB97-66F3-ACF3-74B59661E60E}"/>
              </a:ext>
            </a:extLst>
          </p:cNvPr>
          <p:cNvCxnSpPr>
            <a:cxnSpLocks/>
          </p:cNvCxnSpPr>
          <p:nvPr/>
        </p:nvCxnSpPr>
        <p:spPr>
          <a:xfrm flipH="1" flipV="1">
            <a:off x="5192014" y="2357071"/>
            <a:ext cx="1005586" cy="3173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9" name="Connettore diritto 168">
            <a:extLst>
              <a:ext uri="{FF2B5EF4-FFF2-40B4-BE49-F238E27FC236}">
                <a16:creationId xmlns:a16="http://schemas.microsoft.com/office/drawing/2014/main" id="{53195A9E-7685-4B1A-4EB2-EADB793AA16B}"/>
              </a:ext>
            </a:extLst>
          </p:cNvPr>
          <p:cNvCxnSpPr/>
          <p:nvPr/>
        </p:nvCxnSpPr>
        <p:spPr>
          <a:xfrm flipH="1">
            <a:off x="4639133" y="2775833"/>
            <a:ext cx="63253" cy="154892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0" name="Connettore diritto 169">
            <a:extLst>
              <a:ext uri="{FF2B5EF4-FFF2-40B4-BE49-F238E27FC236}">
                <a16:creationId xmlns:a16="http://schemas.microsoft.com/office/drawing/2014/main" id="{15F162DC-CDEC-BB57-F043-1CAA5BE99098}"/>
              </a:ext>
            </a:extLst>
          </p:cNvPr>
          <p:cNvCxnSpPr>
            <a:cxnSpLocks/>
          </p:cNvCxnSpPr>
          <p:nvPr/>
        </p:nvCxnSpPr>
        <p:spPr>
          <a:xfrm>
            <a:off x="4040036" y="2714088"/>
            <a:ext cx="4632" cy="454094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3" name="Connettore diritto 172">
            <a:extLst>
              <a:ext uri="{FF2B5EF4-FFF2-40B4-BE49-F238E27FC236}">
                <a16:creationId xmlns:a16="http://schemas.microsoft.com/office/drawing/2014/main" id="{10CA5A62-EB25-CB7B-6F57-CD8E6C335F5A}"/>
              </a:ext>
            </a:extLst>
          </p:cNvPr>
          <p:cNvCxnSpPr>
            <a:cxnSpLocks/>
          </p:cNvCxnSpPr>
          <p:nvPr/>
        </p:nvCxnSpPr>
        <p:spPr>
          <a:xfrm flipH="1">
            <a:off x="4047154" y="3164629"/>
            <a:ext cx="623605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9" name="Figura a mano libera: forma 178">
            <a:extLst>
              <a:ext uri="{FF2B5EF4-FFF2-40B4-BE49-F238E27FC236}">
                <a16:creationId xmlns:a16="http://schemas.microsoft.com/office/drawing/2014/main" id="{0810FD1E-5BFC-92C7-3FF3-F2B0049A8628}"/>
              </a:ext>
            </a:extLst>
          </p:cNvPr>
          <p:cNvSpPr/>
          <p:nvPr/>
        </p:nvSpPr>
        <p:spPr>
          <a:xfrm>
            <a:off x="1341120" y="3291840"/>
            <a:ext cx="3299460" cy="224997"/>
          </a:xfrm>
          <a:custGeom>
            <a:avLst/>
            <a:gdLst>
              <a:gd name="connsiteX0" fmla="*/ 3299460 w 3299460"/>
              <a:gd name="connsiteY0" fmla="*/ 137160 h 224997"/>
              <a:gd name="connsiteX1" fmla="*/ 464820 w 3299460"/>
              <a:gd name="connsiteY1" fmla="*/ 190500 h 224997"/>
              <a:gd name="connsiteX2" fmla="*/ 99060 w 3299460"/>
              <a:gd name="connsiteY2" fmla="*/ 213360 h 224997"/>
              <a:gd name="connsiteX3" fmla="*/ 0 w 3299460"/>
              <a:gd name="connsiteY3" fmla="*/ 0 h 224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99460" h="224997">
                <a:moveTo>
                  <a:pt x="3299460" y="137160"/>
                </a:moveTo>
                <a:lnTo>
                  <a:pt x="464820" y="190500"/>
                </a:lnTo>
                <a:cubicBezTo>
                  <a:pt x="-68580" y="203200"/>
                  <a:pt x="176530" y="245110"/>
                  <a:pt x="99060" y="213360"/>
                </a:cubicBezTo>
                <a:cubicBezTo>
                  <a:pt x="21590" y="181610"/>
                  <a:pt x="10795" y="90805"/>
                  <a:pt x="0" y="0"/>
                </a:cubicBezTo>
              </a:path>
            </a:pathLst>
          </a:custGeom>
          <a:noFill/>
          <a:ln w="57150">
            <a:solidFill>
              <a:schemeClr val="accent5">
                <a:lumMod val="60000"/>
                <a:lumOff val="40000"/>
              </a:schemeClr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80" name="Connettore diritto 179">
            <a:extLst>
              <a:ext uri="{FF2B5EF4-FFF2-40B4-BE49-F238E27FC236}">
                <a16:creationId xmlns:a16="http://schemas.microsoft.com/office/drawing/2014/main" id="{D3BA49F3-155C-094A-AF67-777B9D279D4C}"/>
              </a:ext>
            </a:extLst>
          </p:cNvPr>
          <p:cNvCxnSpPr>
            <a:cxnSpLocks/>
          </p:cNvCxnSpPr>
          <p:nvPr/>
        </p:nvCxnSpPr>
        <p:spPr>
          <a:xfrm flipV="1">
            <a:off x="4073915" y="2027450"/>
            <a:ext cx="217575" cy="597465"/>
          </a:xfrm>
          <a:prstGeom prst="line">
            <a:avLst/>
          </a:prstGeom>
          <a:ln w="57150"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7" name="Figura a mano libera: forma 186">
            <a:extLst>
              <a:ext uri="{FF2B5EF4-FFF2-40B4-BE49-F238E27FC236}">
                <a16:creationId xmlns:a16="http://schemas.microsoft.com/office/drawing/2014/main" id="{1704935A-FCCA-63E0-8071-2D76EB75EAEA}"/>
              </a:ext>
            </a:extLst>
          </p:cNvPr>
          <p:cNvSpPr/>
          <p:nvPr/>
        </p:nvSpPr>
        <p:spPr>
          <a:xfrm>
            <a:off x="3939540" y="4381500"/>
            <a:ext cx="1051560" cy="1257300"/>
          </a:xfrm>
          <a:custGeom>
            <a:avLst/>
            <a:gdLst>
              <a:gd name="connsiteX0" fmla="*/ 0 w 1051560"/>
              <a:gd name="connsiteY0" fmla="*/ 1257300 h 1257300"/>
              <a:gd name="connsiteX1" fmla="*/ 114300 w 1051560"/>
              <a:gd name="connsiteY1" fmla="*/ 1150620 h 1257300"/>
              <a:gd name="connsiteX2" fmla="*/ 365760 w 1051560"/>
              <a:gd name="connsiteY2" fmla="*/ 952500 h 1257300"/>
              <a:gd name="connsiteX3" fmla="*/ 838200 w 1051560"/>
              <a:gd name="connsiteY3" fmla="*/ 784860 h 1257300"/>
              <a:gd name="connsiteX4" fmla="*/ 1051560 w 1051560"/>
              <a:gd name="connsiteY4" fmla="*/ 0 h 1257300"/>
              <a:gd name="connsiteX0" fmla="*/ 0 w 1051560"/>
              <a:gd name="connsiteY0" fmla="*/ 1257300 h 1257300"/>
              <a:gd name="connsiteX1" fmla="*/ 114300 w 1051560"/>
              <a:gd name="connsiteY1" fmla="*/ 1150620 h 1257300"/>
              <a:gd name="connsiteX2" fmla="*/ 365760 w 1051560"/>
              <a:gd name="connsiteY2" fmla="*/ 952500 h 1257300"/>
              <a:gd name="connsiteX3" fmla="*/ 830580 w 1051560"/>
              <a:gd name="connsiteY3" fmla="*/ 685800 h 1257300"/>
              <a:gd name="connsiteX4" fmla="*/ 1051560 w 1051560"/>
              <a:gd name="connsiteY4" fmla="*/ 0 h 125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1560" h="1257300">
                <a:moveTo>
                  <a:pt x="0" y="1257300"/>
                </a:moveTo>
                <a:cubicBezTo>
                  <a:pt x="26670" y="1229360"/>
                  <a:pt x="53340" y="1201420"/>
                  <a:pt x="114300" y="1150620"/>
                </a:cubicBezTo>
                <a:cubicBezTo>
                  <a:pt x="175260" y="1099820"/>
                  <a:pt x="246380" y="1029970"/>
                  <a:pt x="365760" y="952500"/>
                </a:cubicBezTo>
                <a:cubicBezTo>
                  <a:pt x="485140" y="875030"/>
                  <a:pt x="716280" y="844550"/>
                  <a:pt x="830580" y="685800"/>
                </a:cubicBezTo>
                <a:cubicBezTo>
                  <a:pt x="944880" y="527050"/>
                  <a:pt x="1002030" y="313055"/>
                  <a:pt x="1051560" y="0"/>
                </a:cubicBezTo>
              </a:path>
            </a:pathLst>
          </a:cu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9" name="Figura a mano libera: forma 188">
            <a:extLst>
              <a:ext uri="{FF2B5EF4-FFF2-40B4-BE49-F238E27FC236}">
                <a16:creationId xmlns:a16="http://schemas.microsoft.com/office/drawing/2014/main" id="{A9E70838-D313-8239-1A7B-254912935CB0}"/>
              </a:ext>
            </a:extLst>
          </p:cNvPr>
          <p:cNvSpPr/>
          <p:nvPr/>
        </p:nvSpPr>
        <p:spPr>
          <a:xfrm>
            <a:off x="4442460" y="3299460"/>
            <a:ext cx="1314973" cy="2367651"/>
          </a:xfrm>
          <a:custGeom>
            <a:avLst/>
            <a:gdLst>
              <a:gd name="connsiteX0" fmla="*/ 906780 w 1314973"/>
              <a:gd name="connsiteY0" fmla="*/ 0 h 2367651"/>
              <a:gd name="connsiteX1" fmla="*/ 1257300 w 1314973"/>
              <a:gd name="connsiteY1" fmla="*/ 723900 h 2367651"/>
              <a:gd name="connsiteX2" fmla="*/ 1181100 w 1314973"/>
              <a:gd name="connsiteY2" fmla="*/ 2164080 h 2367651"/>
              <a:gd name="connsiteX3" fmla="*/ 0 w 1314973"/>
              <a:gd name="connsiteY3" fmla="*/ 2324100 h 2367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14973" h="2367651">
                <a:moveTo>
                  <a:pt x="906780" y="0"/>
                </a:moveTo>
                <a:cubicBezTo>
                  <a:pt x="1059180" y="181610"/>
                  <a:pt x="1211580" y="363220"/>
                  <a:pt x="1257300" y="723900"/>
                </a:cubicBezTo>
                <a:cubicBezTo>
                  <a:pt x="1303020" y="1084580"/>
                  <a:pt x="1390650" y="1897380"/>
                  <a:pt x="1181100" y="2164080"/>
                </a:cubicBezTo>
                <a:cubicBezTo>
                  <a:pt x="971550" y="2430780"/>
                  <a:pt x="485775" y="2377440"/>
                  <a:pt x="0" y="2324100"/>
                </a:cubicBezTo>
              </a:path>
            </a:pathLst>
          </a:custGeom>
          <a:noFill/>
          <a:ln>
            <a:solidFill>
              <a:srgbClr val="92D05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0" name="Connettore diritto 189">
            <a:extLst>
              <a:ext uri="{FF2B5EF4-FFF2-40B4-BE49-F238E27FC236}">
                <a16:creationId xmlns:a16="http://schemas.microsoft.com/office/drawing/2014/main" id="{D8EE1ACC-BD4E-D252-AC32-B2AA3BA5BDF5}"/>
              </a:ext>
            </a:extLst>
          </p:cNvPr>
          <p:cNvCxnSpPr>
            <a:cxnSpLocks/>
          </p:cNvCxnSpPr>
          <p:nvPr/>
        </p:nvCxnSpPr>
        <p:spPr>
          <a:xfrm>
            <a:off x="5286551" y="4394150"/>
            <a:ext cx="0" cy="616000"/>
          </a:xfrm>
          <a:prstGeom prst="line">
            <a:avLst/>
          </a:prstGeom>
          <a:ln w="5715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2" name="Figura a mano libera: forma 191">
            <a:extLst>
              <a:ext uri="{FF2B5EF4-FFF2-40B4-BE49-F238E27FC236}">
                <a16:creationId xmlns:a16="http://schemas.microsoft.com/office/drawing/2014/main" id="{4E1B7F53-6062-14B0-CF79-C1F056E125B1}"/>
              </a:ext>
            </a:extLst>
          </p:cNvPr>
          <p:cNvSpPr/>
          <p:nvPr/>
        </p:nvSpPr>
        <p:spPr>
          <a:xfrm>
            <a:off x="3463320" y="4899660"/>
            <a:ext cx="2154712" cy="1632114"/>
          </a:xfrm>
          <a:custGeom>
            <a:avLst/>
            <a:gdLst>
              <a:gd name="connsiteX0" fmla="*/ 1706880 w 1968051"/>
              <a:gd name="connsiteY0" fmla="*/ 0 h 1644546"/>
              <a:gd name="connsiteX1" fmla="*/ 1882140 w 1968051"/>
              <a:gd name="connsiteY1" fmla="*/ 434340 h 1644546"/>
              <a:gd name="connsiteX2" fmla="*/ 1866900 w 1968051"/>
              <a:gd name="connsiteY2" fmla="*/ 1325880 h 1644546"/>
              <a:gd name="connsiteX3" fmla="*/ 662940 w 1968051"/>
              <a:gd name="connsiteY3" fmla="*/ 1623060 h 1644546"/>
              <a:gd name="connsiteX4" fmla="*/ 175260 w 1968051"/>
              <a:gd name="connsiteY4" fmla="*/ 1577340 h 1644546"/>
              <a:gd name="connsiteX5" fmla="*/ 0 w 1968051"/>
              <a:gd name="connsiteY5" fmla="*/ 1226820 h 1644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68051" h="1644546">
                <a:moveTo>
                  <a:pt x="1706880" y="0"/>
                </a:moveTo>
                <a:cubicBezTo>
                  <a:pt x="1781175" y="106680"/>
                  <a:pt x="1855470" y="213360"/>
                  <a:pt x="1882140" y="434340"/>
                </a:cubicBezTo>
                <a:cubicBezTo>
                  <a:pt x="1908810" y="655320"/>
                  <a:pt x="2070100" y="1127760"/>
                  <a:pt x="1866900" y="1325880"/>
                </a:cubicBezTo>
                <a:cubicBezTo>
                  <a:pt x="1663700" y="1524000"/>
                  <a:pt x="944880" y="1581150"/>
                  <a:pt x="662940" y="1623060"/>
                </a:cubicBezTo>
                <a:cubicBezTo>
                  <a:pt x="381000" y="1664970"/>
                  <a:pt x="285750" y="1643380"/>
                  <a:pt x="175260" y="1577340"/>
                </a:cubicBezTo>
                <a:cubicBezTo>
                  <a:pt x="64770" y="1511300"/>
                  <a:pt x="32385" y="1369060"/>
                  <a:pt x="0" y="1226820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4" name="Figura a mano libera: forma 193">
            <a:extLst>
              <a:ext uri="{FF2B5EF4-FFF2-40B4-BE49-F238E27FC236}">
                <a16:creationId xmlns:a16="http://schemas.microsoft.com/office/drawing/2014/main" id="{9C5D45B1-2F0A-5E36-AA29-65AF5B1873E6}"/>
              </a:ext>
            </a:extLst>
          </p:cNvPr>
          <p:cNvSpPr/>
          <p:nvPr/>
        </p:nvSpPr>
        <p:spPr>
          <a:xfrm>
            <a:off x="3459481" y="4343400"/>
            <a:ext cx="974722" cy="1264920"/>
          </a:xfrm>
          <a:custGeom>
            <a:avLst/>
            <a:gdLst>
              <a:gd name="connsiteX0" fmla="*/ 0 w 1512119"/>
              <a:gd name="connsiteY0" fmla="*/ 1257300 h 1257300"/>
              <a:gd name="connsiteX1" fmla="*/ 266700 w 1512119"/>
              <a:gd name="connsiteY1" fmla="*/ 1127760 h 1257300"/>
              <a:gd name="connsiteX2" fmla="*/ 868680 w 1512119"/>
              <a:gd name="connsiteY2" fmla="*/ 1097280 h 1257300"/>
              <a:gd name="connsiteX3" fmla="*/ 1501140 w 1512119"/>
              <a:gd name="connsiteY3" fmla="*/ 723900 h 1257300"/>
              <a:gd name="connsiteX4" fmla="*/ 1257300 w 1512119"/>
              <a:gd name="connsiteY4" fmla="*/ 365760 h 1257300"/>
              <a:gd name="connsiteX5" fmla="*/ 1089660 w 1512119"/>
              <a:gd name="connsiteY5" fmla="*/ 0 h 1257300"/>
              <a:gd name="connsiteX0" fmla="*/ 0 w 1512119"/>
              <a:gd name="connsiteY0" fmla="*/ 1257300 h 1270197"/>
              <a:gd name="connsiteX1" fmla="*/ 541020 w 1512119"/>
              <a:gd name="connsiteY1" fmla="*/ 1264920 h 1270197"/>
              <a:gd name="connsiteX2" fmla="*/ 868680 w 1512119"/>
              <a:gd name="connsiteY2" fmla="*/ 1097280 h 1270197"/>
              <a:gd name="connsiteX3" fmla="*/ 1501140 w 1512119"/>
              <a:gd name="connsiteY3" fmla="*/ 723900 h 1270197"/>
              <a:gd name="connsiteX4" fmla="*/ 1257300 w 1512119"/>
              <a:gd name="connsiteY4" fmla="*/ 365760 h 1270197"/>
              <a:gd name="connsiteX5" fmla="*/ 1089660 w 1512119"/>
              <a:gd name="connsiteY5" fmla="*/ 0 h 1270197"/>
              <a:gd name="connsiteX0" fmla="*/ 0 w 971099"/>
              <a:gd name="connsiteY0" fmla="*/ 1264920 h 1264920"/>
              <a:gd name="connsiteX1" fmla="*/ 327660 w 971099"/>
              <a:gd name="connsiteY1" fmla="*/ 1097280 h 1264920"/>
              <a:gd name="connsiteX2" fmla="*/ 960120 w 971099"/>
              <a:gd name="connsiteY2" fmla="*/ 723900 h 1264920"/>
              <a:gd name="connsiteX3" fmla="*/ 716280 w 971099"/>
              <a:gd name="connsiteY3" fmla="*/ 365760 h 1264920"/>
              <a:gd name="connsiteX4" fmla="*/ 548640 w 971099"/>
              <a:gd name="connsiteY4" fmla="*/ 0 h 1264920"/>
              <a:gd name="connsiteX0" fmla="*/ 0 w 974722"/>
              <a:gd name="connsiteY0" fmla="*/ 1264920 h 1264920"/>
              <a:gd name="connsiteX1" fmla="*/ 251460 w 974722"/>
              <a:gd name="connsiteY1" fmla="*/ 1066800 h 1264920"/>
              <a:gd name="connsiteX2" fmla="*/ 960120 w 974722"/>
              <a:gd name="connsiteY2" fmla="*/ 723900 h 1264920"/>
              <a:gd name="connsiteX3" fmla="*/ 716280 w 974722"/>
              <a:gd name="connsiteY3" fmla="*/ 365760 h 1264920"/>
              <a:gd name="connsiteX4" fmla="*/ 548640 w 974722"/>
              <a:gd name="connsiteY4" fmla="*/ 0 h 1264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74722" h="1264920">
                <a:moveTo>
                  <a:pt x="0" y="1264920"/>
                </a:moveTo>
                <a:cubicBezTo>
                  <a:pt x="144780" y="1238250"/>
                  <a:pt x="91440" y="1156970"/>
                  <a:pt x="251460" y="1066800"/>
                </a:cubicBezTo>
                <a:cubicBezTo>
                  <a:pt x="411480" y="976630"/>
                  <a:pt x="882650" y="840740"/>
                  <a:pt x="960120" y="723900"/>
                </a:cubicBezTo>
                <a:cubicBezTo>
                  <a:pt x="1037590" y="607060"/>
                  <a:pt x="784860" y="486410"/>
                  <a:pt x="716280" y="365760"/>
                </a:cubicBezTo>
                <a:cubicBezTo>
                  <a:pt x="647700" y="245110"/>
                  <a:pt x="598170" y="122555"/>
                  <a:pt x="548640" y="0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8" name="Figura a mano libera: forma 197">
            <a:extLst>
              <a:ext uri="{FF2B5EF4-FFF2-40B4-BE49-F238E27FC236}">
                <a16:creationId xmlns:a16="http://schemas.microsoft.com/office/drawing/2014/main" id="{6D538D0D-E8B4-5953-6468-A934DAB3C079}"/>
              </a:ext>
            </a:extLst>
          </p:cNvPr>
          <p:cNvSpPr/>
          <p:nvPr/>
        </p:nvSpPr>
        <p:spPr>
          <a:xfrm>
            <a:off x="870810" y="2346960"/>
            <a:ext cx="661250" cy="3192780"/>
          </a:xfrm>
          <a:custGeom>
            <a:avLst/>
            <a:gdLst>
              <a:gd name="connsiteX0" fmla="*/ 645570 w 661250"/>
              <a:gd name="connsiteY0" fmla="*/ 0 h 3192780"/>
              <a:gd name="connsiteX1" fmla="*/ 607470 w 661250"/>
              <a:gd name="connsiteY1" fmla="*/ 929640 h 3192780"/>
              <a:gd name="connsiteX2" fmla="*/ 203610 w 661250"/>
              <a:gd name="connsiteY2" fmla="*/ 1379220 h 3192780"/>
              <a:gd name="connsiteX3" fmla="*/ 119790 w 661250"/>
              <a:gd name="connsiteY3" fmla="*/ 2766060 h 3192780"/>
              <a:gd name="connsiteX4" fmla="*/ 13110 w 661250"/>
              <a:gd name="connsiteY4" fmla="*/ 2865120 h 3192780"/>
              <a:gd name="connsiteX5" fmla="*/ 5490 w 661250"/>
              <a:gd name="connsiteY5" fmla="*/ 3192780 h 3192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61250" h="3192780">
                <a:moveTo>
                  <a:pt x="645570" y="0"/>
                </a:moveTo>
                <a:cubicBezTo>
                  <a:pt x="663350" y="349885"/>
                  <a:pt x="681130" y="699770"/>
                  <a:pt x="607470" y="929640"/>
                </a:cubicBezTo>
                <a:cubicBezTo>
                  <a:pt x="533810" y="1159510"/>
                  <a:pt x="284890" y="1073150"/>
                  <a:pt x="203610" y="1379220"/>
                </a:cubicBezTo>
                <a:cubicBezTo>
                  <a:pt x="122330" y="1685290"/>
                  <a:pt x="151540" y="2518410"/>
                  <a:pt x="119790" y="2766060"/>
                </a:cubicBezTo>
                <a:cubicBezTo>
                  <a:pt x="88040" y="3013710"/>
                  <a:pt x="32160" y="2794000"/>
                  <a:pt x="13110" y="2865120"/>
                </a:cubicBezTo>
                <a:cubicBezTo>
                  <a:pt x="-5940" y="2936240"/>
                  <a:pt x="-225" y="3064510"/>
                  <a:pt x="5490" y="3192780"/>
                </a:cubicBezTo>
              </a:path>
            </a:pathLst>
          </a:cu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99" name="Connettore diritto 198">
            <a:extLst>
              <a:ext uri="{FF2B5EF4-FFF2-40B4-BE49-F238E27FC236}">
                <a16:creationId xmlns:a16="http://schemas.microsoft.com/office/drawing/2014/main" id="{7CE64DA3-E53F-D06B-CB33-5D421B4387BD}"/>
              </a:ext>
            </a:extLst>
          </p:cNvPr>
          <p:cNvCxnSpPr>
            <a:cxnSpLocks/>
          </p:cNvCxnSpPr>
          <p:nvPr/>
        </p:nvCxnSpPr>
        <p:spPr>
          <a:xfrm flipH="1">
            <a:off x="1019489" y="5128260"/>
            <a:ext cx="260671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1" name="Figura a mano libera: forma 200">
            <a:extLst>
              <a:ext uri="{FF2B5EF4-FFF2-40B4-BE49-F238E27FC236}">
                <a16:creationId xmlns:a16="http://schemas.microsoft.com/office/drawing/2014/main" id="{0E85D93F-786B-4B8E-7258-FA8B77CD9B93}"/>
              </a:ext>
            </a:extLst>
          </p:cNvPr>
          <p:cNvSpPr/>
          <p:nvPr/>
        </p:nvSpPr>
        <p:spPr>
          <a:xfrm>
            <a:off x="1225049" y="1295400"/>
            <a:ext cx="852954" cy="2430780"/>
          </a:xfrm>
          <a:custGeom>
            <a:avLst/>
            <a:gdLst>
              <a:gd name="connsiteX0" fmla="*/ 861934 w 911707"/>
              <a:gd name="connsiteY0" fmla="*/ 1965960 h 1965960"/>
              <a:gd name="connsiteX1" fmla="*/ 907654 w 911707"/>
              <a:gd name="connsiteY1" fmla="*/ 1005840 h 1965960"/>
              <a:gd name="connsiteX2" fmla="*/ 770494 w 911707"/>
              <a:gd name="connsiteY2" fmla="*/ 762000 h 1965960"/>
              <a:gd name="connsiteX3" fmla="*/ 206614 w 911707"/>
              <a:gd name="connsiteY3" fmla="*/ 739140 h 1965960"/>
              <a:gd name="connsiteX4" fmla="*/ 31354 w 911707"/>
              <a:gd name="connsiteY4" fmla="*/ 464820 h 1965960"/>
              <a:gd name="connsiteX5" fmla="*/ 874 w 911707"/>
              <a:gd name="connsiteY5" fmla="*/ 0 h 1965960"/>
              <a:gd name="connsiteX0" fmla="*/ 861082 w 910855"/>
              <a:gd name="connsiteY0" fmla="*/ 1965960 h 1965960"/>
              <a:gd name="connsiteX1" fmla="*/ 906802 w 910855"/>
              <a:gd name="connsiteY1" fmla="*/ 1005840 h 1965960"/>
              <a:gd name="connsiteX2" fmla="*/ 769642 w 910855"/>
              <a:gd name="connsiteY2" fmla="*/ 762000 h 1965960"/>
              <a:gd name="connsiteX3" fmla="*/ 205762 w 910855"/>
              <a:gd name="connsiteY3" fmla="*/ 739140 h 1965960"/>
              <a:gd name="connsiteX4" fmla="*/ 160042 w 910855"/>
              <a:gd name="connsiteY4" fmla="*/ 419100 h 1965960"/>
              <a:gd name="connsiteX5" fmla="*/ 22 w 910855"/>
              <a:gd name="connsiteY5" fmla="*/ 0 h 1965960"/>
              <a:gd name="connsiteX0" fmla="*/ 754500 w 804273"/>
              <a:gd name="connsiteY0" fmla="*/ 2042160 h 2042160"/>
              <a:gd name="connsiteX1" fmla="*/ 800220 w 804273"/>
              <a:gd name="connsiteY1" fmla="*/ 1082040 h 2042160"/>
              <a:gd name="connsiteX2" fmla="*/ 663060 w 804273"/>
              <a:gd name="connsiteY2" fmla="*/ 838200 h 2042160"/>
              <a:gd name="connsiteX3" fmla="*/ 99180 w 804273"/>
              <a:gd name="connsiteY3" fmla="*/ 815340 h 2042160"/>
              <a:gd name="connsiteX4" fmla="*/ 53460 w 804273"/>
              <a:gd name="connsiteY4" fmla="*/ 495300 h 2042160"/>
              <a:gd name="connsiteX5" fmla="*/ 120 w 804273"/>
              <a:gd name="connsiteY5" fmla="*/ 0 h 2042160"/>
              <a:gd name="connsiteX0" fmla="*/ 754500 w 804273"/>
              <a:gd name="connsiteY0" fmla="*/ 2042160 h 2042160"/>
              <a:gd name="connsiteX1" fmla="*/ 800220 w 804273"/>
              <a:gd name="connsiteY1" fmla="*/ 1082040 h 2042160"/>
              <a:gd name="connsiteX2" fmla="*/ 663060 w 804273"/>
              <a:gd name="connsiteY2" fmla="*/ 838200 h 2042160"/>
              <a:gd name="connsiteX3" fmla="*/ 205860 w 804273"/>
              <a:gd name="connsiteY3" fmla="*/ 693420 h 2042160"/>
              <a:gd name="connsiteX4" fmla="*/ 53460 w 804273"/>
              <a:gd name="connsiteY4" fmla="*/ 495300 h 2042160"/>
              <a:gd name="connsiteX5" fmla="*/ 120 w 804273"/>
              <a:gd name="connsiteY5" fmla="*/ 0 h 2042160"/>
              <a:gd name="connsiteX0" fmla="*/ 754500 w 804273"/>
              <a:gd name="connsiteY0" fmla="*/ 2042160 h 2042160"/>
              <a:gd name="connsiteX1" fmla="*/ 800220 w 804273"/>
              <a:gd name="connsiteY1" fmla="*/ 1082040 h 2042160"/>
              <a:gd name="connsiteX2" fmla="*/ 663060 w 804273"/>
              <a:gd name="connsiteY2" fmla="*/ 838200 h 2042160"/>
              <a:gd name="connsiteX3" fmla="*/ 76320 w 804273"/>
              <a:gd name="connsiteY3" fmla="*/ 746760 h 2042160"/>
              <a:gd name="connsiteX4" fmla="*/ 53460 w 804273"/>
              <a:gd name="connsiteY4" fmla="*/ 495300 h 2042160"/>
              <a:gd name="connsiteX5" fmla="*/ 120 w 804273"/>
              <a:gd name="connsiteY5" fmla="*/ 0 h 2042160"/>
              <a:gd name="connsiteX0" fmla="*/ 801872 w 851645"/>
              <a:gd name="connsiteY0" fmla="*/ 2042160 h 2042160"/>
              <a:gd name="connsiteX1" fmla="*/ 847592 w 851645"/>
              <a:gd name="connsiteY1" fmla="*/ 1082040 h 2042160"/>
              <a:gd name="connsiteX2" fmla="*/ 710432 w 851645"/>
              <a:gd name="connsiteY2" fmla="*/ 838200 h 2042160"/>
              <a:gd name="connsiteX3" fmla="*/ 123692 w 851645"/>
              <a:gd name="connsiteY3" fmla="*/ 746760 h 2042160"/>
              <a:gd name="connsiteX4" fmla="*/ 9392 w 851645"/>
              <a:gd name="connsiteY4" fmla="*/ 480060 h 2042160"/>
              <a:gd name="connsiteX5" fmla="*/ 47492 w 851645"/>
              <a:gd name="connsiteY5" fmla="*/ 0 h 2042160"/>
              <a:gd name="connsiteX0" fmla="*/ 809492 w 852954"/>
              <a:gd name="connsiteY0" fmla="*/ 2430780 h 2430780"/>
              <a:gd name="connsiteX1" fmla="*/ 847592 w 852954"/>
              <a:gd name="connsiteY1" fmla="*/ 1082040 h 2430780"/>
              <a:gd name="connsiteX2" fmla="*/ 710432 w 852954"/>
              <a:gd name="connsiteY2" fmla="*/ 838200 h 2430780"/>
              <a:gd name="connsiteX3" fmla="*/ 123692 w 852954"/>
              <a:gd name="connsiteY3" fmla="*/ 746760 h 2430780"/>
              <a:gd name="connsiteX4" fmla="*/ 9392 w 852954"/>
              <a:gd name="connsiteY4" fmla="*/ 480060 h 2430780"/>
              <a:gd name="connsiteX5" fmla="*/ 47492 w 852954"/>
              <a:gd name="connsiteY5" fmla="*/ 0 h 24307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52954" h="2430780">
                <a:moveTo>
                  <a:pt x="809492" y="2430780"/>
                </a:moveTo>
                <a:cubicBezTo>
                  <a:pt x="839972" y="2051050"/>
                  <a:pt x="864102" y="1347470"/>
                  <a:pt x="847592" y="1082040"/>
                </a:cubicBezTo>
                <a:cubicBezTo>
                  <a:pt x="831082" y="816610"/>
                  <a:pt x="831082" y="894080"/>
                  <a:pt x="710432" y="838200"/>
                </a:cubicBezTo>
                <a:cubicBezTo>
                  <a:pt x="589782" y="782320"/>
                  <a:pt x="240532" y="806450"/>
                  <a:pt x="123692" y="746760"/>
                </a:cubicBezTo>
                <a:cubicBezTo>
                  <a:pt x="6852" y="687070"/>
                  <a:pt x="43682" y="603250"/>
                  <a:pt x="9392" y="480060"/>
                </a:cubicBezTo>
                <a:cubicBezTo>
                  <a:pt x="-24898" y="356870"/>
                  <a:pt x="45587" y="170815"/>
                  <a:pt x="47492" y="0"/>
                </a:cubicBezTo>
              </a:path>
            </a:pathLst>
          </a:custGeom>
          <a:noFill/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2" name="CasellaDiTesto 201">
            <a:extLst>
              <a:ext uri="{FF2B5EF4-FFF2-40B4-BE49-F238E27FC236}">
                <a16:creationId xmlns:a16="http://schemas.microsoft.com/office/drawing/2014/main" id="{06BBE1A0-987B-BCF8-7500-30DA28BCC857}"/>
              </a:ext>
            </a:extLst>
          </p:cNvPr>
          <p:cNvSpPr txBox="1"/>
          <p:nvPr/>
        </p:nvSpPr>
        <p:spPr>
          <a:xfrm>
            <a:off x="806985" y="812522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GND</a:t>
            </a:r>
            <a:endParaRPr lang="en-GB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3" name="CasellaDiTesto 202">
            <a:extLst>
              <a:ext uri="{FF2B5EF4-FFF2-40B4-BE49-F238E27FC236}">
                <a16:creationId xmlns:a16="http://schemas.microsoft.com/office/drawing/2014/main" id="{317BC103-ACAC-3EE4-A438-850E0E1C8D12}"/>
              </a:ext>
            </a:extLst>
          </p:cNvPr>
          <p:cNvSpPr txBox="1"/>
          <p:nvPr/>
        </p:nvSpPr>
        <p:spPr>
          <a:xfrm rot="5400000">
            <a:off x="4136861" y="232745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GND</a:t>
            </a:r>
            <a:endParaRPr lang="en-GB" b="1" dirty="0">
              <a:solidFill>
                <a:schemeClr val="accent5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04" name="Connettore diritto 203">
            <a:extLst>
              <a:ext uri="{FF2B5EF4-FFF2-40B4-BE49-F238E27FC236}">
                <a16:creationId xmlns:a16="http://schemas.microsoft.com/office/drawing/2014/main" id="{5C2D2A45-E1D9-6B02-B2AF-2398A54019A0}"/>
              </a:ext>
            </a:extLst>
          </p:cNvPr>
          <p:cNvCxnSpPr>
            <a:cxnSpLocks/>
          </p:cNvCxnSpPr>
          <p:nvPr/>
        </p:nvCxnSpPr>
        <p:spPr>
          <a:xfrm flipH="1">
            <a:off x="1532060" y="4254289"/>
            <a:ext cx="623605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5" name="Connettore diritto 204">
            <a:extLst>
              <a:ext uri="{FF2B5EF4-FFF2-40B4-BE49-F238E27FC236}">
                <a16:creationId xmlns:a16="http://schemas.microsoft.com/office/drawing/2014/main" id="{FD96AA9F-CB76-2094-96CA-3D8BB0FBA8CB}"/>
              </a:ext>
            </a:extLst>
          </p:cNvPr>
          <p:cNvCxnSpPr>
            <a:cxnSpLocks/>
          </p:cNvCxnSpPr>
          <p:nvPr/>
        </p:nvCxnSpPr>
        <p:spPr>
          <a:xfrm flipV="1">
            <a:off x="1777783" y="4282440"/>
            <a:ext cx="19418" cy="899199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8" name="Connettore diritto 207">
            <a:extLst>
              <a:ext uri="{FF2B5EF4-FFF2-40B4-BE49-F238E27FC236}">
                <a16:creationId xmlns:a16="http://schemas.microsoft.com/office/drawing/2014/main" id="{E5890614-0A4A-2584-9619-A5C858A24EB8}"/>
              </a:ext>
            </a:extLst>
          </p:cNvPr>
          <p:cNvCxnSpPr>
            <a:cxnSpLocks/>
          </p:cNvCxnSpPr>
          <p:nvPr/>
        </p:nvCxnSpPr>
        <p:spPr>
          <a:xfrm>
            <a:off x="3355967" y="4388168"/>
            <a:ext cx="112692" cy="452047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4" name="CasellaDiTesto 213">
            <a:extLst>
              <a:ext uri="{FF2B5EF4-FFF2-40B4-BE49-F238E27FC236}">
                <a16:creationId xmlns:a16="http://schemas.microsoft.com/office/drawing/2014/main" id="{4AE47197-7DFA-7FF3-66A3-C8EBC5BB059D}"/>
              </a:ext>
            </a:extLst>
          </p:cNvPr>
          <p:cNvSpPr txBox="1"/>
          <p:nvPr/>
        </p:nvSpPr>
        <p:spPr>
          <a:xfrm>
            <a:off x="2243183" y="4910697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chemeClr val="accent5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GND</a:t>
            </a:r>
            <a:endParaRPr lang="en-GB" b="1" dirty="0">
              <a:solidFill>
                <a:schemeClr val="accent5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15" name="Figura a mano libera: forma 214">
            <a:extLst>
              <a:ext uri="{FF2B5EF4-FFF2-40B4-BE49-F238E27FC236}">
                <a16:creationId xmlns:a16="http://schemas.microsoft.com/office/drawing/2014/main" id="{C7D42C96-AE39-08DB-0E12-5DEE0770D223}"/>
              </a:ext>
            </a:extLst>
          </p:cNvPr>
          <p:cNvSpPr/>
          <p:nvPr/>
        </p:nvSpPr>
        <p:spPr>
          <a:xfrm>
            <a:off x="2506980" y="5181600"/>
            <a:ext cx="998220" cy="1002489"/>
          </a:xfrm>
          <a:custGeom>
            <a:avLst/>
            <a:gdLst>
              <a:gd name="connsiteX0" fmla="*/ 998220 w 998220"/>
              <a:gd name="connsiteY0" fmla="*/ 0 h 1002489"/>
              <a:gd name="connsiteX1" fmla="*/ 708660 w 998220"/>
              <a:gd name="connsiteY1" fmla="*/ 243840 h 1002489"/>
              <a:gd name="connsiteX2" fmla="*/ 647700 w 998220"/>
              <a:gd name="connsiteY2" fmla="*/ 693420 h 1002489"/>
              <a:gd name="connsiteX3" fmla="*/ 388620 w 998220"/>
              <a:gd name="connsiteY3" fmla="*/ 975360 h 1002489"/>
              <a:gd name="connsiteX4" fmla="*/ 0 w 998220"/>
              <a:gd name="connsiteY4" fmla="*/ 975360 h 1002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98220" h="1002489">
                <a:moveTo>
                  <a:pt x="998220" y="0"/>
                </a:moveTo>
                <a:cubicBezTo>
                  <a:pt x="882650" y="64135"/>
                  <a:pt x="767080" y="128270"/>
                  <a:pt x="708660" y="243840"/>
                </a:cubicBezTo>
                <a:cubicBezTo>
                  <a:pt x="650240" y="359410"/>
                  <a:pt x="701040" y="571500"/>
                  <a:pt x="647700" y="693420"/>
                </a:cubicBezTo>
                <a:cubicBezTo>
                  <a:pt x="594360" y="815340"/>
                  <a:pt x="496570" y="928370"/>
                  <a:pt x="388620" y="975360"/>
                </a:cubicBezTo>
                <a:cubicBezTo>
                  <a:pt x="280670" y="1022350"/>
                  <a:pt x="140335" y="998855"/>
                  <a:pt x="0" y="975360"/>
                </a:cubicBezTo>
              </a:path>
            </a:pathLst>
          </a:custGeom>
          <a:noFill/>
          <a:ln w="571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6" name="Connettore diritto 215">
            <a:extLst>
              <a:ext uri="{FF2B5EF4-FFF2-40B4-BE49-F238E27FC236}">
                <a16:creationId xmlns:a16="http://schemas.microsoft.com/office/drawing/2014/main" id="{C538F116-9F0F-EACD-D8AD-EA072804204B}"/>
              </a:ext>
            </a:extLst>
          </p:cNvPr>
          <p:cNvCxnSpPr>
            <a:cxnSpLocks/>
          </p:cNvCxnSpPr>
          <p:nvPr/>
        </p:nvCxnSpPr>
        <p:spPr>
          <a:xfrm flipV="1">
            <a:off x="2918124" y="4975860"/>
            <a:ext cx="0" cy="629805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8" name="Connettore diritto 217">
            <a:extLst>
              <a:ext uri="{FF2B5EF4-FFF2-40B4-BE49-F238E27FC236}">
                <a16:creationId xmlns:a16="http://schemas.microsoft.com/office/drawing/2014/main" id="{7FB3346E-0949-5D2C-DF90-4C211ACB66EC}"/>
              </a:ext>
            </a:extLst>
          </p:cNvPr>
          <p:cNvCxnSpPr>
            <a:cxnSpLocks/>
          </p:cNvCxnSpPr>
          <p:nvPr/>
        </p:nvCxnSpPr>
        <p:spPr>
          <a:xfrm flipH="1">
            <a:off x="2525715" y="5605665"/>
            <a:ext cx="392409" cy="33135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Connettore diritto 220">
            <a:extLst>
              <a:ext uri="{FF2B5EF4-FFF2-40B4-BE49-F238E27FC236}">
                <a16:creationId xmlns:a16="http://schemas.microsoft.com/office/drawing/2014/main" id="{549165D5-43C3-1CBA-5F2C-45E02F43EA87}"/>
              </a:ext>
            </a:extLst>
          </p:cNvPr>
          <p:cNvCxnSpPr>
            <a:cxnSpLocks/>
          </p:cNvCxnSpPr>
          <p:nvPr/>
        </p:nvCxnSpPr>
        <p:spPr>
          <a:xfrm flipH="1">
            <a:off x="1493914" y="3743749"/>
            <a:ext cx="623605" cy="0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2" name="Connettore diritto 221">
            <a:extLst>
              <a:ext uri="{FF2B5EF4-FFF2-40B4-BE49-F238E27FC236}">
                <a16:creationId xmlns:a16="http://schemas.microsoft.com/office/drawing/2014/main" id="{A1E064B3-6192-9BBC-2E66-F93B4EED14C4}"/>
              </a:ext>
            </a:extLst>
          </p:cNvPr>
          <p:cNvCxnSpPr>
            <a:cxnSpLocks/>
          </p:cNvCxnSpPr>
          <p:nvPr/>
        </p:nvCxnSpPr>
        <p:spPr>
          <a:xfrm flipH="1" flipV="1">
            <a:off x="2092962" y="3743749"/>
            <a:ext cx="742659" cy="870442"/>
          </a:xfrm>
          <a:prstGeom prst="line">
            <a:avLst/>
          </a:prstGeom>
          <a:ln w="5715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4" name="Figura a mano libera: forma 223">
            <a:extLst>
              <a:ext uri="{FF2B5EF4-FFF2-40B4-BE49-F238E27FC236}">
                <a16:creationId xmlns:a16="http://schemas.microsoft.com/office/drawing/2014/main" id="{6A47ED25-9668-ACE0-2730-FDB03D2D81A5}"/>
              </a:ext>
            </a:extLst>
          </p:cNvPr>
          <p:cNvSpPr/>
          <p:nvPr/>
        </p:nvSpPr>
        <p:spPr>
          <a:xfrm>
            <a:off x="2560320" y="3661912"/>
            <a:ext cx="1783080" cy="445268"/>
          </a:xfrm>
          <a:custGeom>
            <a:avLst/>
            <a:gdLst>
              <a:gd name="connsiteX0" fmla="*/ 0 w 1783080"/>
              <a:gd name="connsiteY0" fmla="*/ 79508 h 445268"/>
              <a:gd name="connsiteX1" fmla="*/ 1394460 w 1783080"/>
              <a:gd name="connsiteY1" fmla="*/ 26168 h 445268"/>
              <a:gd name="connsiteX2" fmla="*/ 1783080 w 1783080"/>
              <a:gd name="connsiteY2" fmla="*/ 445268 h 445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83080" h="445268">
                <a:moveTo>
                  <a:pt x="0" y="79508"/>
                </a:moveTo>
                <a:cubicBezTo>
                  <a:pt x="548640" y="22358"/>
                  <a:pt x="1097280" y="-34792"/>
                  <a:pt x="1394460" y="26168"/>
                </a:cubicBezTo>
                <a:cubicBezTo>
                  <a:pt x="1691640" y="87128"/>
                  <a:pt x="1737360" y="266198"/>
                  <a:pt x="1783080" y="445268"/>
                </a:cubicBezTo>
              </a:path>
            </a:pathLst>
          </a:custGeom>
          <a:noFill/>
          <a:ln>
            <a:solidFill>
              <a:schemeClr val="accent4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7" name="CasellaDiTesto 226">
            <a:extLst>
              <a:ext uri="{FF2B5EF4-FFF2-40B4-BE49-F238E27FC236}">
                <a16:creationId xmlns:a16="http://schemas.microsoft.com/office/drawing/2014/main" id="{4590C1DE-1392-2541-47F9-DEA0F0C37A21}"/>
              </a:ext>
            </a:extLst>
          </p:cNvPr>
          <p:cNvSpPr txBox="1"/>
          <p:nvPr/>
        </p:nvSpPr>
        <p:spPr>
          <a:xfrm>
            <a:off x="2642386" y="2903372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R20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8" name="CasellaDiTesto 227">
            <a:extLst>
              <a:ext uri="{FF2B5EF4-FFF2-40B4-BE49-F238E27FC236}">
                <a16:creationId xmlns:a16="http://schemas.microsoft.com/office/drawing/2014/main" id="{8196B072-FA3E-50C9-8B8F-77EFFEA48A3E}"/>
              </a:ext>
            </a:extLst>
          </p:cNvPr>
          <p:cNvSpPr txBox="1"/>
          <p:nvPr/>
        </p:nvSpPr>
        <p:spPr>
          <a:xfrm>
            <a:off x="3532709" y="939394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R23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9" name="CasellaDiTesto 228">
            <a:extLst>
              <a:ext uri="{FF2B5EF4-FFF2-40B4-BE49-F238E27FC236}">
                <a16:creationId xmlns:a16="http://schemas.microsoft.com/office/drawing/2014/main" id="{17C65F6A-7F74-6A7E-1DE7-5E09920066A7}"/>
              </a:ext>
            </a:extLst>
          </p:cNvPr>
          <p:cNvSpPr txBox="1"/>
          <p:nvPr/>
        </p:nvSpPr>
        <p:spPr>
          <a:xfrm>
            <a:off x="4059335" y="953550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R21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0" name="CasellaDiTesto 229">
            <a:extLst>
              <a:ext uri="{FF2B5EF4-FFF2-40B4-BE49-F238E27FC236}">
                <a16:creationId xmlns:a16="http://schemas.microsoft.com/office/drawing/2014/main" id="{BFAD9BFC-D161-7945-DDA9-DB1522CE97E4}"/>
              </a:ext>
            </a:extLst>
          </p:cNvPr>
          <p:cNvSpPr txBox="1"/>
          <p:nvPr/>
        </p:nvSpPr>
        <p:spPr>
          <a:xfrm>
            <a:off x="4533685" y="5821835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R7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1" name="CasellaDiTesto 230">
            <a:extLst>
              <a:ext uri="{FF2B5EF4-FFF2-40B4-BE49-F238E27FC236}">
                <a16:creationId xmlns:a16="http://schemas.microsoft.com/office/drawing/2014/main" id="{B5B10151-0F68-4627-28F2-9EE1EC192942}"/>
              </a:ext>
            </a:extLst>
          </p:cNvPr>
          <p:cNvSpPr txBox="1"/>
          <p:nvPr/>
        </p:nvSpPr>
        <p:spPr>
          <a:xfrm>
            <a:off x="3676323" y="5736871"/>
            <a:ext cx="595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C13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2" name="CasellaDiTesto 231">
            <a:extLst>
              <a:ext uri="{FF2B5EF4-FFF2-40B4-BE49-F238E27FC236}">
                <a16:creationId xmlns:a16="http://schemas.microsoft.com/office/drawing/2014/main" id="{0BB2C3F2-ED7F-C3E3-0A7E-F8F0B93EBF1B}"/>
              </a:ext>
            </a:extLst>
          </p:cNvPr>
          <p:cNvSpPr txBox="1"/>
          <p:nvPr/>
        </p:nvSpPr>
        <p:spPr>
          <a:xfrm>
            <a:off x="4778539" y="5095363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R18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3" name="CasellaDiTesto 232">
            <a:extLst>
              <a:ext uri="{FF2B5EF4-FFF2-40B4-BE49-F238E27FC236}">
                <a16:creationId xmlns:a16="http://schemas.microsoft.com/office/drawing/2014/main" id="{BE8E61A3-59C0-6540-CD8D-69C823CC01E9}"/>
              </a:ext>
            </a:extLst>
          </p:cNvPr>
          <p:cNvSpPr txBox="1"/>
          <p:nvPr/>
        </p:nvSpPr>
        <p:spPr>
          <a:xfrm>
            <a:off x="891607" y="3035815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R11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4" name="CasellaDiTesto 233">
            <a:extLst>
              <a:ext uri="{FF2B5EF4-FFF2-40B4-BE49-F238E27FC236}">
                <a16:creationId xmlns:a16="http://schemas.microsoft.com/office/drawing/2014/main" id="{FEC9DD30-CD37-5646-D371-0C1B0C80FD08}"/>
              </a:ext>
            </a:extLst>
          </p:cNvPr>
          <p:cNvSpPr txBox="1"/>
          <p:nvPr/>
        </p:nvSpPr>
        <p:spPr>
          <a:xfrm>
            <a:off x="491354" y="6031964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R10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5" name="CasellaDiTesto 234">
            <a:extLst>
              <a:ext uri="{FF2B5EF4-FFF2-40B4-BE49-F238E27FC236}">
                <a16:creationId xmlns:a16="http://schemas.microsoft.com/office/drawing/2014/main" id="{A4CF9220-6211-30CF-A443-95C80CE8B302}"/>
              </a:ext>
            </a:extLst>
          </p:cNvPr>
          <p:cNvSpPr txBox="1"/>
          <p:nvPr/>
        </p:nvSpPr>
        <p:spPr>
          <a:xfrm>
            <a:off x="1201435" y="5148630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R14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6" name="CasellaDiTesto 235">
            <a:extLst>
              <a:ext uri="{FF2B5EF4-FFF2-40B4-BE49-F238E27FC236}">
                <a16:creationId xmlns:a16="http://schemas.microsoft.com/office/drawing/2014/main" id="{D809A2C3-7DFF-D4C4-57C1-BAE1887FB0D2}"/>
              </a:ext>
            </a:extLst>
          </p:cNvPr>
          <p:cNvSpPr txBox="1"/>
          <p:nvPr/>
        </p:nvSpPr>
        <p:spPr>
          <a:xfrm>
            <a:off x="2362501" y="5688628"/>
            <a:ext cx="5774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R12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7" name="CasellaDiTesto 236">
            <a:extLst>
              <a:ext uri="{FF2B5EF4-FFF2-40B4-BE49-F238E27FC236}">
                <a16:creationId xmlns:a16="http://schemas.microsoft.com/office/drawing/2014/main" id="{F874839E-B330-E3C4-DCD5-1C5FC5CB29FF}"/>
              </a:ext>
            </a:extLst>
          </p:cNvPr>
          <p:cNvSpPr txBox="1"/>
          <p:nvPr/>
        </p:nvSpPr>
        <p:spPr>
          <a:xfrm>
            <a:off x="3026691" y="492529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R6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8" name="CasellaDiTesto 237">
            <a:extLst>
              <a:ext uri="{FF2B5EF4-FFF2-40B4-BE49-F238E27FC236}">
                <a16:creationId xmlns:a16="http://schemas.microsoft.com/office/drawing/2014/main" id="{804EFA52-619A-2F14-1589-36D03EA56EDE}"/>
              </a:ext>
            </a:extLst>
          </p:cNvPr>
          <p:cNvSpPr txBox="1"/>
          <p:nvPr/>
        </p:nvSpPr>
        <p:spPr>
          <a:xfrm>
            <a:off x="927745" y="3806999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R16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9" name="CasellaDiTesto 238">
            <a:extLst>
              <a:ext uri="{FF2B5EF4-FFF2-40B4-BE49-F238E27FC236}">
                <a16:creationId xmlns:a16="http://schemas.microsoft.com/office/drawing/2014/main" id="{8135935B-0C68-6DF3-6973-4EF2C0AF34E1}"/>
              </a:ext>
            </a:extLst>
          </p:cNvPr>
          <p:cNvSpPr txBox="1"/>
          <p:nvPr/>
        </p:nvSpPr>
        <p:spPr>
          <a:xfrm>
            <a:off x="1698672" y="3861525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C15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0" name="Figura a mano libera: forma 239">
            <a:extLst>
              <a:ext uri="{FF2B5EF4-FFF2-40B4-BE49-F238E27FC236}">
                <a16:creationId xmlns:a16="http://schemas.microsoft.com/office/drawing/2014/main" id="{E78D7DDB-5377-5992-0F2B-E292DE93C0BD}"/>
              </a:ext>
            </a:extLst>
          </p:cNvPr>
          <p:cNvSpPr/>
          <p:nvPr/>
        </p:nvSpPr>
        <p:spPr>
          <a:xfrm>
            <a:off x="1897380" y="4335780"/>
            <a:ext cx="1842472" cy="491400"/>
          </a:xfrm>
          <a:custGeom>
            <a:avLst/>
            <a:gdLst>
              <a:gd name="connsiteX0" fmla="*/ 0 w 1842472"/>
              <a:gd name="connsiteY0" fmla="*/ 0 h 491400"/>
              <a:gd name="connsiteX1" fmla="*/ 754380 w 1842472"/>
              <a:gd name="connsiteY1" fmla="*/ 480060 h 491400"/>
              <a:gd name="connsiteX2" fmla="*/ 1737360 w 1842472"/>
              <a:gd name="connsiteY2" fmla="*/ 320040 h 491400"/>
              <a:gd name="connsiteX3" fmla="*/ 1767840 w 1842472"/>
              <a:gd name="connsiteY3" fmla="*/ 91440 h 49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42472" h="491400">
                <a:moveTo>
                  <a:pt x="0" y="0"/>
                </a:moveTo>
                <a:cubicBezTo>
                  <a:pt x="232410" y="213360"/>
                  <a:pt x="464820" y="426720"/>
                  <a:pt x="754380" y="480060"/>
                </a:cubicBezTo>
                <a:cubicBezTo>
                  <a:pt x="1043940" y="533400"/>
                  <a:pt x="1568450" y="384810"/>
                  <a:pt x="1737360" y="320040"/>
                </a:cubicBezTo>
                <a:cubicBezTo>
                  <a:pt x="1906270" y="255270"/>
                  <a:pt x="1837055" y="173355"/>
                  <a:pt x="1767840" y="91440"/>
                </a:cubicBezTo>
              </a:path>
            </a:pathLst>
          </a:custGeom>
          <a:noFill/>
          <a:ln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818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diagramma, Piano, schematico&#10;&#10;Descrizione generata automaticamente">
            <a:extLst>
              <a:ext uri="{FF2B5EF4-FFF2-40B4-BE49-F238E27FC236}">
                <a16:creationId xmlns:a16="http://schemas.microsoft.com/office/drawing/2014/main" id="{39B58C60-C3A1-FC93-ECCA-3EEF4899AF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6" name="Immagine 5" descr="Immagine che contiene testo, diagramma, Piano, schematico&#10;&#10;Descrizione generata automaticamente">
            <a:extLst>
              <a:ext uri="{FF2B5EF4-FFF2-40B4-BE49-F238E27FC236}">
                <a16:creationId xmlns:a16="http://schemas.microsoft.com/office/drawing/2014/main" id="{E4D3A264-87D1-D20A-1089-1B07EA375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41" t="52889" r="9037" b="15704"/>
          <a:stretch/>
        </p:blipFill>
        <p:spPr>
          <a:xfrm>
            <a:off x="6334268" y="179181"/>
            <a:ext cx="5624052" cy="316992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magine 6" descr="Immagine che contiene testo, diagramma, Piano, schematico&#10;&#10;Descrizione generata automaticamente">
            <a:extLst>
              <a:ext uri="{FF2B5EF4-FFF2-40B4-BE49-F238E27FC236}">
                <a16:creationId xmlns:a16="http://schemas.microsoft.com/office/drawing/2014/main" id="{258D53D9-7D19-F044-E273-27A745D93F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9" t="74180" r="52523" b="21341"/>
          <a:stretch/>
        </p:blipFill>
        <p:spPr>
          <a:xfrm>
            <a:off x="7447280" y="2064948"/>
            <a:ext cx="121920" cy="45212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7CA94E3-A0A7-74E0-6D7E-33BE15BEFC19}"/>
              </a:ext>
            </a:extLst>
          </p:cNvPr>
          <p:cNvSpPr txBox="1"/>
          <p:nvPr/>
        </p:nvSpPr>
        <p:spPr>
          <a:xfrm>
            <a:off x="3512893" y="5525683"/>
            <a:ext cx="1364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SBAGLIATO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18AE6FB2-D697-861A-B70D-A1FB87F2780E}"/>
              </a:ext>
            </a:extLst>
          </p:cNvPr>
          <p:cNvSpPr txBox="1"/>
          <p:nvPr/>
        </p:nvSpPr>
        <p:spPr>
          <a:xfrm>
            <a:off x="9342120" y="784860"/>
            <a:ext cx="575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</a:rPr>
              <a:t>56K</a:t>
            </a:r>
            <a:endParaRPr lang="en-GB" b="1" dirty="0">
              <a:solidFill>
                <a:srgbClr val="C00000"/>
              </a:solidFill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F29F81D-CBB8-29C5-AF38-52485F458C54}"/>
              </a:ext>
            </a:extLst>
          </p:cNvPr>
          <p:cNvSpPr txBox="1"/>
          <p:nvPr/>
        </p:nvSpPr>
        <p:spPr>
          <a:xfrm>
            <a:off x="9707880" y="112689"/>
            <a:ext cx="644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</a:rPr>
              <a:t>6.2K</a:t>
            </a:r>
            <a:endParaRPr lang="en-GB" b="1" dirty="0">
              <a:solidFill>
                <a:srgbClr val="C00000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8052EF31-5544-566F-84DF-6609AFDD89B2}"/>
              </a:ext>
            </a:extLst>
          </p:cNvPr>
          <p:cNvSpPr txBox="1"/>
          <p:nvPr/>
        </p:nvSpPr>
        <p:spPr>
          <a:xfrm>
            <a:off x="9996792" y="1546229"/>
            <a:ext cx="641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1k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D02435C-E838-0DFF-0109-474EF2EACDC8}"/>
              </a:ext>
            </a:extLst>
          </p:cNvPr>
          <p:cNvSpPr txBox="1"/>
          <p:nvPr/>
        </p:nvSpPr>
        <p:spPr>
          <a:xfrm>
            <a:off x="251460" y="4053209"/>
            <a:ext cx="808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Vcc</a:t>
            </a:r>
            <a:r>
              <a:rPr lang="it-IT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/2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9247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diagramma, Disegno tecnico, Piano&#10;&#10;Descrizione generata automaticamente">
            <a:extLst>
              <a:ext uri="{FF2B5EF4-FFF2-40B4-BE49-F238E27FC236}">
                <a16:creationId xmlns:a16="http://schemas.microsoft.com/office/drawing/2014/main" id="{777316D2-5313-5ACC-1F40-8DBC01936A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0" r="2822" b="13629"/>
          <a:stretch/>
        </p:blipFill>
        <p:spPr>
          <a:xfrm>
            <a:off x="203199" y="132080"/>
            <a:ext cx="10535921" cy="662615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653DC900-DCDC-CD58-140A-D5743072963B}"/>
              </a:ext>
            </a:extLst>
          </p:cNvPr>
          <p:cNvSpPr txBox="1"/>
          <p:nvPr/>
        </p:nvSpPr>
        <p:spPr>
          <a:xfrm>
            <a:off x="7748217" y="99770"/>
            <a:ext cx="43465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Schema da vecchia versione sensore…</a:t>
            </a:r>
          </a:p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 sembra più consistente con la realtà</a:t>
            </a:r>
          </a:p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Sia per connettività, sia per valori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E7752A1-0CB8-A5EF-5739-E80DFD0A8DB2}"/>
              </a:ext>
            </a:extLst>
          </p:cNvPr>
          <p:cNvSpPr txBox="1"/>
          <p:nvPr/>
        </p:nvSpPr>
        <p:spPr>
          <a:xfrm>
            <a:off x="1084830" y="304336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Ampl1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5FCA238-3864-7AC1-C6A3-898789EA4CC8}"/>
              </a:ext>
            </a:extLst>
          </p:cNvPr>
          <p:cNvSpPr txBox="1"/>
          <p:nvPr/>
        </p:nvSpPr>
        <p:spPr>
          <a:xfrm>
            <a:off x="6388350" y="304336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Ampl2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780B20C2-DC74-8264-0A87-9DF7C9A9CEE3}"/>
              </a:ext>
            </a:extLst>
          </p:cNvPr>
          <p:cNvSpPr txBox="1"/>
          <p:nvPr/>
        </p:nvSpPr>
        <p:spPr>
          <a:xfrm>
            <a:off x="3828030" y="1401616"/>
            <a:ext cx="1266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Band pass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F3A5D265-6A75-4B7F-68F0-35F113B100C6}"/>
              </a:ext>
            </a:extLst>
          </p:cNvPr>
          <p:cNvSpPr txBox="1"/>
          <p:nvPr/>
        </p:nvSpPr>
        <p:spPr>
          <a:xfrm>
            <a:off x="7526270" y="2295696"/>
            <a:ext cx="1575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Comparatore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39709F60-1B8F-2F1E-5E9F-F1C962BD889E}"/>
              </a:ext>
            </a:extLst>
          </p:cNvPr>
          <p:cNvCxnSpPr/>
          <p:nvPr/>
        </p:nvCxnSpPr>
        <p:spPr>
          <a:xfrm flipH="1">
            <a:off x="6197599" y="4795520"/>
            <a:ext cx="1544320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68653AD-3E46-604C-8BA6-919D2640E53A}"/>
              </a:ext>
            </a:extLst>
          </p:cNvPr>
          <p:cNvSpPr txBox="1"/>
          <p:nvPr/>
        </p:nvSpPr>
        <p:spPr>
          <a:xfrm>
            <a:off x="6105740" y="4423081"/>
            <a:ext cx="17280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Segnale </a:t>
            </a:r>
            <a:r>
              <a:rPr lang="it-IT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5" name="Connettore 2 14">
            <a:extLst>
              <a:ext uri="{FF2B5EF4-FFF2-40B4-BE49-F238E27FC236}">
                <a16:creationId xmlns:a16="http://schemas.microsoft.com/office/drawing/2014/main" id="{A70DC691-BCB4-3FF2-C10C-E6B37F115FE7}"/>
              </a:ext>
            </a:extLst>
          </p:cNvPr>
          <p:cNvCxnSpPr>
            <a:cxnSpLocks/>
          </p:cNvCxnSpPr>
          <p:nvPr/>
        </p:nvCxnSpPr>
        <p:spPr>
          <a:xfrm flipV="1">
            <a:off x="5580129" y="3312160"/>
            <a:ext cx="0" cy="103933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45866F24-6CB4-B482-19EA-CEB902E91EB7}"/>
              </a:ext>
            </a:extLst>
          </p:cNvPr>
          <p:cNvSpPr txBox="1"/>
          <p:nvPr/>
        </p:nvSpPr>
        <p:spPr>
          <a:xfrm>
            <a:off x="3975834" y="3961416"/>
            <a:ext cx="16308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Selezionatore</a:t>
            </a:r>
          </a:p>
          <a:p>
            <a:r>
              <a:rPr lang="it-IT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Threshold</a:t>
            </a:r>
            <a:r>
              <a:rPr lang="it-IT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??</a:t>
            </a:r>
            <a:endParaRPr lang="en-GB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58470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CB8352EE-73C2-01E1-F3E2-4D3B5C202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3" t="17630" r="2834" b="46517"/>
          <a:stretch/>
        </p:blipFill>
        <p:spPr>
          <a:xfrm>
            <a:off x="447040" y="873760"/>
            <a:ext cx="11104880" cy="24587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6516CD2C-0D95-C3AB-1AE6-287EF75FCDBE}"/>
                  </a:ext>
                </a:extLst>
              </p:cNvPr>
              <p:cNvSpPr txBox="1"/>
              <p:nvPr/>
            </p:nvSpPr>
            <p:spPr>
              <a:xfrm>
                <a:off x="4131025" y="3322320"/>
                <a:ext cx="4474495" cy="6367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𝜔</m:t>
                      </m:r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(1</m:t>
                              </m:r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k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||6.2</m:t>
                              </m:r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k</m:t>
                              </m:r>
                              <m:r>
                                <a:rPr lang="it-IT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)∙75</m:t>
                              </m:r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k</m:t>
                              </m:r>
                            </m:e>
                          </m:rad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∙1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≅</m:t>
                      </m:r>
                      <m:f>
                        <m:fPr>
                          <m:ctrlP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8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k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∙1</m:t>
                          </m:r>
                          <m:r>
                            <m:rPr>
                              <m:sty m:val="p"/>
                            </m:rPr>
                            <a:rPr lang="it-IT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n</m:t>
                          </m:r>
                        </m:den>
                      </m:f>
                      <m:r>
                        <a:rPr lang="it-IT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=125</m:t>
                      </m:r>
                      <m:r>
                        <m:rPr>
                          <m:sty m:val="p"/>
                        </m:rPr>
                        <a:rPr lang="it-IT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k</m:t>
                      </m:r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6516CD2C-0D95-C3AB-1AE6-287EF75FCD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31025" y="3322320"/>
                <a:ext cx="4474495" cy="63671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D3A13A2-E68A-C787-25E6-B7EDFD3DBE32}"/>
              </a:ext>
            </a:extLst>
          </p:cNvPr>
          <p:cNvSpPr txBox="1"/>
          <p:nvPr/>
        </p:nvSpPr>
        <p:spPr>
          <a:xfrm flipH="1">
            <a:off x="5445760" y="4251961"/>
            <a:ext cx="1503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 20kHz!??</a:t>
            </a:r>
            <a:endParaRPr lang="en-GB" dirty="0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E115CD2-FD62-D0C7-46D2-69F942440B88}"/>
              </a:ext>
            </a:extLst>
          </p:cNvPr>
          <p:cNvSpPr txBox="1"/>
          <p:nvPr/>
        </p:nvSpPr>
        <p:spPr>
          <a:xfrm>
            <a:off x="4131025" y="4850042"/>
            <a:ext cx="3995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Gain circa 10 scarso </a:t>
            </a:r>
            <a:r>
              <a:rPr lang="it-IT" dirty="0">
                <a:sym typeface="Wingdings" panose="05000000000000000000" pitchFamily="2" charset="2"/>
              </a:rPr>
              <a:t> Q </a:t>
            </a:r>
            <a:r>
              <a:rPr lang="it-IT" dirty="0" err="1">
                <a:sym typeface="Wingdings" panose="05000000000000000000" pitchFamily="2" charset="2"/>
              </a:rPr>
              <a:t>factor</a:t>
            </a:r>
            <a:r>
              <a:rPr lang="it-IT" dirty="0">
                <a:sym typeface="Wingdings" panose="05000000000000000000" pitchFamily="2" charset="2"/>
              </a:rPr>
              <a:t> basso</a:t>
            </a:r>
            <a:endParaRPr lang="en-GB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5F47B84-4730-7504-2331-918466AD4E3F}"/>
              </a:ext>
            </a:extLst>
          </p:cNvPr>
          <p:cNvSpPr txBox="1"/>
          <p:nvPr/>
        </p:nvSpPr>
        <p:spPr>
          <a:xfrm>
            <a:off x="1309998" y="2925356"/>
            <a:ext cx="1958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Impedenza C16 irrilevante a 40kHz (solo decoupling AC)</a:t>
            </a:r>
            <a:endParaRPr lang="en-GB" dirty="0"/>
          </a:p>
        </p:txBody>
      </p:sp>
      <p:cxnSp>
        <p:nvCxnSpPr>
          <p:cNvPr id="4" name="Connettore 2 3">
            <a:extLst>
              <a:ext uri="{FF2B5EF4-FFF2-40B4-BE49-F238E27FC236}">
                <a16:creationId xmlns:a16="http://schemas.microsoft.com/office/drawing/2014/main" id="{7FF5295C-E801-D7EC-0258-CDBC40B82ABB}"/>
              </a:ext>
            </a:extLst>
          </p:cNvPr>
          <p:cNvCxnSpPr>
            <a:cxnSpLocks/>
          </p:cNvCxnSpPr>
          <p:nvPr/>
        </p:nvCxnSpPr>
        <p:spPr>
          <a:xfrm flipV="1">
            <a:off x="2289033" y="2210540"/>
            <a:ext cx="0" cy="7148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276BC45-9189-EF10-E3C5-EA2555CAD0EF}"/>
              </a:ext>
            </a:extLst>
          </p:cNvPr>
          <p:cNvSpPr txBox="1"/>
          <p:nvPr/>
        </p:nvSpPr>
        <p:spPr>
          <a:xfrm>
            <a:off x="4001593" y="5337909"/>
            <a:ext cx="3995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/>
              <a:t>Strano… selettività modesta e non centrata sul valore giusto??</a:t>
            </a:r>
            <a:endParaRPr lang="en-GB" i="1" dirty="0"/>
          </a:p>
        </p:txBody>
      </p:sp>
    </p:spTree>
    <p:extLst>
      <p:ext uri="{BB962C8B-B14F-4D97-AF65-F5344CB8AC3E}">
        <p14:creationId xmlns:p14="http://schemas.microsoft.com/office/powerpoint/2010/main" val="20499427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464dbe0-2fd5-41c7-abb2-e395ee6f502d">
      <Terms xmlns="http://schemas.microsoft.com/office/infopath/2007/PartnerControls"/>
    </lcf76f155ced4ddcb4097134ff3c332f>
    <TaxCatchAll xmlns="4cf0a462-ab35-43e8-a63d-cb07fe9a492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43687873FB8A478806AC9CE45149D6" ma:contentTypeVersion="12" ma:contentTypeDescription="Create a new document." ma:contentTypeScope="" ma:versionID="5adb0ad94f032da868900ee09214d40c">
  <xsd:schema xmlns:xsd="http://www.w3.org/2001/XMLSchema" xmlns:xs="http://www.w3.org/2001/XMLSchema" xmlns:p="http://schemas.microsoft.com/office/2006/metadata/properties" xmlns:ns2="b464dbe0-2fd5-41c7-abb2-e395ee6f502d" xmlns:ns3="4cf0a462-ab35-43e8-a63d-cb07fe9a4928" targetNamespace="http://schemas.microsoft.com/office/2006/metadata/properties" ma:root="true" ma:fieldsID="e561cb524688a17762ee760d9b05c825" ns2:_="" ns3:_="">
    <xsd:import namespace="b464dbe0-2fd5-41c7-abb2-e395ee6f502d"/>
    <xsd:import namespace="4cf0a462-ab35-43e8-a63d-cb07fe9a4928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64dbe0-2fd5-41c7-abb2-e395ee6f502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4916a575-a2c4-47fb-bb3c-b06084ed581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f0a462-ab35-43e8-a63d-cb07fe9a4928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a782003e-9c98-41d0-bcc1-5262b2341fe9}" ma:internalName="TaxCatchAll" ma:showField="CatchAllData" ma:web="4cf0a462-ab35-43e8-a63d-cb07fe9a492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B63F553-646C-47A0-ADCC-50577185AF61}">
  <ds:schemaRefs>
    <ds:schemaRef ds:uri="http://schemas.microsoft.com/office/2006/metadata/properties"/>
    <ds:schemaRef ds:uri="http://schemas.microsoft.com/office/infopath/2007/PartnerControls"/>
    <ds:schemaRef ds:uri="aae4fd09-1108-4ea2-bfdb-49d49c8e47dd"/>
    <ds:schemaRef ds:uri="7a0b2254-4bcb-417a-9368-98ce18f29233"/>
  </ds:schemaRefs>
</ds:datastoreItem>
</file>

<file path=customXml/itemProps2.xml><?xml version="1.0" encoding="utf-8"?>
<ds:datastoreItem xmlns:ds="http://schemas.openxmlformats.org/officeDocument/2006/customXml" ds:itemID="{798302BA-70E5-4CD6-981A-A4EECBA07C1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B317E1-4B56-4C71-BCB1-7292125D05C2}"/>
</file>

<file path=docProps/app.xml><?xml version="1.0" encoding="utf-8"?>
<Properties xmlns="http://schemas.openxmlformats.org/officeDocument/2006/extended-properties" xmlns:vt="http://schemas.openxmlformats.org/officeDocument/2006/docPropsVTypes">
  <TotalTime>1269</TotalTime>
  <Words>98</Words>
  <Application>Microsoft Office PowerPoint</Application>
  <PresentationFormat>Widescreen</PresentationFormat>
  <Paragraphs>42</Paragraphs>
  <Slides>4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Cambria Math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Stefano Roddaro</dc:creator>
  <cp:lastModifiedBy>Stefano Roddaro</cp:lastModifiedBy>
  <cp:revision>2</cp:revision>
  <dcterms:created xsi:type="dcterms:W3CDTF">2024-04-14T16:38:47Z</dcterms:created>
  <dcterms:modified xsi:type="dcterms:W3CDTF">2024-04-15T14:00:53Z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0x0101001743687873FB8A478806AC9CE45149D6</vt:lpwstr>
  </property>
  <property fmtid="{D5CDD505-2E9C-101B-9397-08002B2CF9AE}" pid="3" name="MediaServiceImageTags">
    <vt:lpwstr/>
  </property>
</Properties>
</file>

<file path=docProps/thumbnail.jpeg>
</file>